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8" r:id="rId2"/>
    <p:sldId id="257" r:id="rId3"/>
    <p:sldId id="273" r:id="rId4"/>
    <p:sldId id="264" r:id="rId5"/>
    <p:sldId id="265" r:id="rId6"/>
    <p:sldId id="272" r:id="rId7"/>
    <p:sldId id="304" r:id="rId8"/>
    <p:sldId id="303" r:id="rId9"/>
    <p:sldId id="305" r:id="rId10"/>
    <p:sldId id="261" r:id="rId11"/>
    <p:sldId id="268" r:id="rId12"/>
    <p:sldId id="270" r:id="rId13"/>
    <p:sldId id="306" r:id="rId14"/>
    <p:sldId id="258" r:id="rId15"/>
    <p:sldId id="301" r:id="rId16"/>
    <p:sldId id="311" r:id="rId17"/>
    <p:sldId id="302" r:id="rId18"/>
    <p:sldId id="293" r:id="rId19"/>
    <p:sldId id="295" r:id="rId20"/>
    <p:sldId id="259" r:id="rId21"/>
    <p:sldId id="307" r:id="rId22"/>
    <p:sldId id="287" r:id="rId23"/>
    <p:sldId id="260" r:id="rId24"/>
    <p:sldId id="274" r:id="rId25"/>
    <p:sldId id="271" r:id="rId26"/>
    <p:sldId id="276" r:id="rId27"/>
    <p:sldId id="31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69671D-1FB6-2F35-A887-B2CD80E402F4}" name="Peters, Maureen" initials="PM" userId="S::PETERSM@wpunj.edu::f0a136fc-e579-4bcc-90a7-4f04262962a9" providerId="AD"/>
  <p188:author id="{191F9A46-F62B-34F5-2CF1-E42FC4D8386D}" name="Boschert, Kate" initials="BK" userId="S::boschertk1@wpunj.edu::49f2c282-c554-42d6-99c0-a47762325d2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A67E42-6F80-C111-AEB1-573C70BF2036}" v="1461" dt="2025-04-23T15:44:13.162"/>
    <p1510:client id="{37821E8A-0966-54E7-5392-A8F8E0DED004}" v="97" dt="2025-04-23T18:00:53.833"/>
    <p1510:client id="{EEFF54FC-92A6-743B-E2D4-0AFD83BD27FF}" v="7" dt="2025-04-24T13:13:58.876"/>
    <p1510:client id="{F0153B46-E5E9-9CB9-2286-53740CFC6A57}" v="27" dt="2025-04-25T13:17:41.8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p:scale>
          <a:sx n="75" d="100"/>
          <a:sy n="75" d="100"/>
        </p:scale>
        <p:origin x="132" y="-4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schert, Kate" userId="49f2c282-c554-42d6-99c0-a47762325d21" providerId="ADAL" clId="{E95C56B2-5962-45DB-A320-CEA71355C530}"/>
    <pc:docChg chg="custSel addSld delSld modSld sldOrd">
      <pc:chgData name="Boschert, Kate" userId="49f2c282-c554-42d6-99c0-a47762325d21" providerId="ADAL" clId="{E95C56B2-5962-45DB-A320-CEA71355C530}" dt="2025-04-14T19:20:44.564" v="1646" actId="114"/>
      <pc:docMkLst>
        <pc:docMk/>
      </pc:docMkLst>
      <pc:sldChg chg="modSp del mod">
        <pc:chgData name="Boschert, Kate" userId="49f2c282-c554-42d6-99c0-a47762325d21" providerId="ADAL" clId="{E95C56B2-5962-45DB-A320-CEA71355C530}" dt="2025-04-14T18:15:03.887" v="91" actId="2696"/>
        <pc:sldMkLst>
          <pc:docMk/>
          <pc:sldMk cId="109857222" sldId="256"/>
        </pc:sldMkLst>
        <pc:spChg chg="mod">
          <ac:chgData name="Boschert, Kate" userId="49f2c282-c554-42d6-99c0-a47762325d21" providerId="ADAL" clId="{E95C56B2-5962-45DB-A320-CEA71355C530}" dt="2025-04-14T18:13:39.420" v="33" actId="21"/>
          <ac:spMkLst>
            <pc:docMk/>
            <pc:sldMk cId="109857222" sldId="256"/>
            <ac:spMk id="3" creationId="{00000000-0000-0000-0000-000000000000}"/>
          </ac:spMkLst>
        </pc:spChg>
      </pc:sldChg>
      <pc:sldChg chg="modSp mod">
        <pc:chgData name="Boschert, Kate" userId="49f2c282-c554-42d6-99c0-a47762325d21" providerId="ADAL" clId="{E95C56B2-5962-45DB-A320-CEA71355C530}" dt="2025-04-14T18:20:00.998" v="94" actId="27636"/>
        <pc:sldMkLst>
          <pc:docMk/>
          <pc:sldMk cId="3618235264" sldId="258"/>
        </pc:sldMkLst>
        <pc:spChg chg="mod">
          <ac:chgData name="Boschert, Kate" userId="49f2c282-c554-42d6-99c0-a47762325d21" providerId="ADAL" clId="{E95C56B2-5962-45DB-A320-CEA71355C530}" dt="2025-04-14T18:20:00.998" v="94" actId="27636"/>
          <ac:spMkLst>
            <pc:docMk/>
            <pc:sldMk cId="3618235264" sldId="258"/>
            <ac:spMk id="3" creationId="{3AEDCB33-0B47-688A-96D9-2A85FD08A6F6}"/>
          </ac:spMkLst>
        </pc:spChg>
      </pc:sldChg>
      <pc:sldChg chg="modSp mod ord">
        <pc:chgData name="Boschert, Kate" userId="49f2c282-c554-42d6-99c0-a47762325d21" providerId="ADAL" clId="{E95C56B2-5962-45DB-A320-CEA71355C530}" dt="2025-04-14T18:32:02.893" v="387" actId="20577"/>
        <pc:sldMkLst>
          <pc:docMk/>
          <pc:sldMk cId="4065118102" sldId="259"/>
        </pc:sldMkLst>
        <pc:spChg chg="mod">
          <ac:chgData name="Boschert, Kate" userId="49f2c282-c554-42d6-99c0-a47762325d21" providerId="ADAL" clId="{E95C56B2-5962-45DB-A320-CEA71355C530}" dt="2025-04-14T18:32:02.893" v="387" actId="20577"/>
          <ac:spMkLst>
            <pc:docMk/>
            <pc:sldMk cId="4065118102" sldId="259"/>
            <ac:spMk id="3" creationId="{7130EB57-CEEF-2749-747B-0D7D9BCE3215}"/>
          </ac:spMkLst>
        </pc:spChg>
      </pc:sldChg>
      <pc:sldChg chg="modSp mod">
        <pc:chgData name="Boschert, Kate" userId="49f2c282-c554-42d6-99c0-a47762325d21" providerId="ADAL" clId="{E95C56B2-5962-45DB-A320-CEA71355C530}" dt="2025-04-14T18:32:30.461" v="388" actId="313"/>
        <pc:sldMkLst>
          <pc:docMk/>
          <pc:sldMk cId="4002202579" sldId="260"/>
        </pc:sldMkLst>
        <pc:spChg chg="mod">
          <ac:chgData name="Boschert, Kate" userId="49f2c282-c554-42d6-99c0-a47762325d21" providerId="ADAL" clId="{E95C56B2-5962-45DB-A320-CEA71355C530}" dt="2025-04-14T18:32:30.461" v="388" actId="313"/>
          <ac:spMkLst>
            <pc:docMk/>
            <pc:sldMk cId="4002202579" sldId="260"/>
            <ac:spMk id="3" creationId="{67F34816-195D-5743-D26D-7DF5F952B8F8}"/>
          </ac:spMkLst>
        </pc:spChg>
      </pc:sldChg>
      <pc:sldChg chg="modSp mod">
        <pc:chgData name="Boschert, Kate" userId="49f2c282-c554-42d6-99c0-a47762325d21" providerId="ADAL" clId="{E95C56B2-5962-45DB-A320-CEA71355C530}" dt="2025-04-14T18:33:51.198" v="417" actId="13926"/>
        <pc:sldMkLst>
          <pc:docMk/>
          <pc:sldMk cId="2617677281" sldId="274"/>
        </pc:sldMkLst>
        <pc:spChg chg="mod">
          <ac:chgData name="Boschert, Kate" userId="49f2c282-c554-42d6-99c0-a47762325d21" providerId="ADAL" clId="{E95C56B2-5962-45DB-A320-CEA71355C530}" dt="2025-04-14T18:33:51.198" v="417" actId="13926"/>
          <ac:spMkLst>
            <pc:docMk/>
            <pc:sldMk cId="2617677281" sldId="274"/>
            <ac:spMk id="3" creationId="{67F34816-195D-5743-D26D-7DF5F952B8F8}"/>
          </ac:spMkLst>
        </pc:spChg>
      </pc:sldChg>
      <pc:sldChg chg="del ord">
        <pc:chgData name="Boschert, Kate" userId="49f2c282-c554-42d6-99c0-a47762325d21" providerId="ADAL" clId="{E95C56B2-5962-45DB-A320-CEA71355C530}" dt="2025-04-14T18:28:40.264" v="291" actId="47"/>
        <pc:sldMkLst>
          <pc:docMk/>
          <pc:sldMk cId="971639440" sldId="278"/>
        </pc:sldMkLst>
      </pc:sldChg>
      <pc:sldChg chg="new del">
        <pc:chgData name="Boschert, Kate" userId="49f2c282-c554-42d6-99c0-a47762325d21" providerId="ADAL" clId="{E95C56B2-5962-45DB-A320-CEA71355C530}" dt="2025-04-14T18:12:08.289" v="3" actId="47"/>
        <pc:sldMkLst>
          <pc:docMk/>
          <pc:sldMk cId="949124669" sldId="279"/>
        </pc:sldMkLst>
      </pc:sldChg>
      <pc:sldChg chg="modSp add mod">
        <pc:chgData name="Boschert, Kate" userId="49f2c282-c554-42d6-99c0-a47762325d21" providerId="ADAL" clId="{E95C56B2-5962-45DB-A320-CEA71355C530}" dt="2025-04-14T18:28:56.581" v="321" actId="6549"/>
        <pc:sldMkLst>
          <pc:docMk/>
          <pc:sldMk cId="3285373374" sldId="287"/>
        </pc:sldMkLst>
        <pc:spChg chg="mod">
          <ac:chgData name="Boschert, Kate" userId="49f2c282-c554-42d6-99c0-a47762325d21" providerId="ADAL" clId="{E95C56B2-5962-45DB-A320-CEA71355C530}" dt="2025-04-14T18:28:56.581" v="321" actId="6549"/>
          <ac:spMkLst>
            <pc:docMk/>
            <pc:sldMk cId="3285373374" sldId="287"/>
            <ac:spMk id="2" creationId="{673E8203-9FDD-F4A3-0302-6169C005BBDD}"/>
          </ac:spMkLst>
        </pc:spChg>
      </pc:sldChg>
      <pc:sldChg chg="delSp modSp add mod ord setBg delDesignElem">
        <pc:chgData name="Boschert, Kate" userId="49f2c282-c554-42d6-99c0-a47762325d21" providerId="ADAL" clId="{E95C56B2-5962-45DB-A320-CEA71355C530}" dt="2025-04-14T18:34:30.945" v="419"/>
        <pc:sldMkLst>
          <pc:docMk/>
          <pc:sldMk cId="2903698551" sldId="293"/>
        </pc:sldMkLst>
        <pc:spChg chg="mod">
          <ac:chgData name="Boschert, Kate" userId="49f2c282-c554-42d6-99c0-a47762325d21" providerId="ADAL" clId="{E95C56B2-5962-45DB-A320-CEA71355C530}" dt="2025-04-14T18:27:50.897" v="287" actId="20577"/>
          <ac:spMkLst>
            <pc:docMk/>
            <pc:sldMk cId="2903698551" sldId="293"/>
            <ac:spMk id="2" creationId="{C33A62F8-B0C7-C9CA-83BC-C41FC4FB8D06}"/>
          </ac:spMkLst>
        </pc:spChg>
        <pc:spChg chg="mod">
          <ac:chgData name="Boschert, Kate" userId="49f2c282-c554-42d6-99c0-a47762325d21" providerId="ADAL" clId="{E95C56B2-5962-45DB-A320-CEA71355C530}" dt="2025-04-14T18:27:24.309" v="252" actId="5793"/>
          <ac:spMkLst>
            <pc:docMk/>
            <pc:sldMk cId="2903698551" sldId="293"/>
            <ac:spMk id="4" creationId="{78D18438-55D9-8A2B-C2DB-8082FAA5A219}"/>
          </ac:spMkLst>
        </pc:spChg>
        <pc:spChg chg="del">
          <ac:chgData name="Boschert, Kate" userId="49f2c282-c554-42d6-99c0-a47762325d21" providerId="ADAL" clId="{E95C56B2-5962-45DB-A320-CEA71355C530}" dt="2025-04-14T18:26:17.828" v="239"/>
          <ac:spMkLst>
            <pc:docMk/>
            <pc:sldMk cId="2903698551" sldId="293"/>
            <ac:spMk id="29" creationId="{2D6FBB9D-1CAA-4D05-AB33-BABDFE17B843}"/>
          </ac:spMkLst>
        </pc:spChg>
        <pc:spChg chg="del">
          <ac:chgData name="Boschert, Kate" userId="49f2c282-c554-42d6-99c0-a47762325d21" providerId="ADAL" clId="{E95C56B2-5962-45DB-A320-CEA71355C530}" dt="2025-04-14T18:26:17.828" v="239"/>
          <ac:spMkLst>
            <pc:docMk/>
            <pc:sldMk cId="2903698551" sldId="293"/>
            <ac:spMk id="31" creationId="{04727B71-B4B6-4823-80A1-68C40B475118}"/>
          </ac:spMkLst>
        </pc:spChg>
        <pc:spChg chg="del">
          <ac:chgData name="Boschert, Kate" userId="49f2c282-c554-42d6-99c0-a47762325d21" providerId="ADAL" clId="{E95C56B2-5962-45DB-A320-CEA71355C530}" dt="2025-04-14T18:26:17.828" v="239"/>
          <ac:spMkLst>
            <pc:docMk/>
            <pc:sldMk cId="2903698551" sldId="293"/>
            <ac:spMk id="33" creationId="{79A6DB05-9FB5-4B07-8675-74C23D4FD89D}"/>
          </ac:spMkLst>
        </pc:spChg>
        <pc:spChg chg="del">
          <ac:chgData name="Boschert, Kate" userId="49f2c282-c554-42d6-99c0-a47762325d21" providerId="ADAL" clId="{E95C56B2-5962-45DB-A320-CEA71355C530}" dt="2025-04-14T18:26:17.828" v="239"/>
          <ac:spMkLst>
            <pc:docMk/>
            <pc:sldMk cId="2903698551" sldId="293"/>
            <ac:spMk id="35" creationId="{231BF440-39FA-4087-84CC-2EEC0BBDAF29}"/>
          </ac:spMkLst>
        </pc:spChg>
        <pc:spChg chg="del">
          <ac:chgData name="Boschert, Kate" userId="49f2c282-c554-42d6-99c0-a47762325d21" providerId="ADAL" clId="{E95C56B2-5962-45DB-A320-CEA71355C530}" dt="2025-04-14T18:26:17.828" v="239"/>
          <ac:spMkLst>
            <pc:docMk/>
            <pc:sldMk cId="2903698551" sldId="293"/>
            <ac:spMk id="37" creationId="{F04E4CBA-303B-48BD-8451-C2701CB0EEBF}"/>
          </ac:spMkLst>
        </pc:spChg>
        <pc:spChg chg="del">
          <ac:chgData name="Boschert, Kate" userId="49f2c282-c554-42d6-99c0-a47762325d21" providerId="ADAL" clId="{E95C56B2-5962-45DB-A320-CEA71355C530}" dt="2025-04-14T18:26:17.828" v="239"/>
          <ac:spMkLst>
            <pc:docMk/>
            <pc:sldMk cId="2903698551" sldId="293"/>
            <ac:spMk id="39" creationId="{F6CA58B3-AFCC-4A40-9882-50D5080879B0}"/>
          </ac:spMkLst>
        </pc:spChg>
        <pc:spChg chg="del">
          <ac:chgData name="Boschert, Kate" userId="49f2c282-c554-42d6-99c0-a47762325d21" providerId="ADAL" clId="{E95C56B2-5962-45DB-A320-CEA71355C530}" dt="2025-04-14T18:26:17.828" v="239"/>
          <ac:spMkLst>
            <pc:docMk/>
            <pc:sldMk cId="2903698551" sldId="293"/>
            <ac:spMk id="41" creationId="{75C56826-D4E5-42ED-8529-079651CB3005}"/>
          </ac:spMkLst>
        </pc:spChg>
        <pc:spChg chg="del">
          <ac:chgData name="Boschert, Kate" userId="49f2c282-c554-42d6-99c0-a47762325d21" providerId="ADAL" clId="{E95C56B2-5962-45DB-A320-CEA71355C530}" dt="2025-04-14T18:26:17.828" v="239"/>
          <ac:spMkLst>
            <pc:docMk/>
            <pc:sldMk cId="2903698551" sldId="293"/>
            <ac:spMk id="43" creationId="{82095FCE-EF05-4443-B97A-85DEE3A5CA17}"/>
          </ac:spMkLst>
        </pc:spChg>
      </pc:sldChg>
      <pc:sldChg chg="delSp modSp add mod setBg delDesignElem">
        <pc:chgData name="Boschert, Kate" userId="49f2c282-c554-42d6-99c0-a47762325d21" providerId="ADAL" clId="{E95C56B2-5962-45DB-A320-CEA71355C530}" dt="2025-04-14T18:25:35.440" v="236" actId="14100"/>
        <pc:sldMkLst>
          <pc:docMk/>
          <pc:sldMk cId="543305149" sldId="295"/>
        </pc:sldMkLst>
        <pc:spChg chg="mod">
          <ac:chgData name="Boschert, Kate" userId="49f2c282-c554-42d6-99c0-a47762325d21" providerId="ADAL" clId="{E95C56B2-5962-45DB-A320-CEA71355C530}" dt="2025-04-14T18:25:19.059" v="234" actId="1076"/>
          <ac:spMkLst>
            <pc:docMk/>
            <pc:sldMk cId="543305149" sldId="295"/>
            <ac:spMk id="2" creationId="{79D5EE63-3567-4E75-DB05-314FFCF3DD6B}"/>
          </ac:spMkLst>
        </pc:spChg>
        <pc:spChg chg="mod">
          <ac:chgData name="Boschert, Kate" userId="49f2c282-c554-42d6-99c0-a47762325d21" providerId="ADAL" clId="{E95C56B2-5962-45DB-A320-CEA71355C530}" dt="2025-04-14T18:25:35.440" v="236" actId="14100"/>
          <ac:spMkLst>
            <pc:docMk/>
            <pc:sldMk cId="543305149" sldId="295"/>
            <ac:spMk id="4" creationId="{7A11F9DE-3463-3D23-7BA5-D04FFF30F1D7}"/>
          </ac:spMkLst>
        </pc:spChg>
        <pc:spChg chg="del">
          <ac:chgData name="Boschert, Kate" userId="49f2c282-c554-42d6-99c0-a47762325d21" providerId="ADAL" clId="{E95C56B2-5962-45DB-A320-CEA71355C530}" dt="2025-04-14T18:21:23.465" v="96"/>
          <ac:spMkLst>
            <pc:docMk/>
            <pc:sldMk cId="543305149" sldId="295"/>
            <ac:spMk id="66" creationId="{2D6FBB9D-1CAA-4D05-AB33-BABDFE17B843}"/>
          </ac:spMkLst>
        </pc:spChg>
        <pc:spChg chg="del">
          <ac:chgData name="Boschert, Kate" userId="49f2c282-c554-42d6-99c0-a47762325d21" providerId="ADAL" clId="{E95C56B2-5962-45DB-A320-CEA71355C530}" dt="2025-04-14T18:21:23.465" v="96"/>
          <ac:spMkLst>
            <pc:docMk/>
            <pc:sldMk cId="543305149" sldId="295"/>
            <ac:spMk id="68" creationId="{04727B71-B4B6-4823-80A1-68C40B475118}"/>
          </ac:spMkLst>
        </pc:spChg>
        <pc:spChg chg="del">
          <ac:chgData name="Boschert, Kate" userId="49f2c282-c554-42d6-99c0-a47762325d21" providerId="ADAL" clId="{E95C56B2-5962-45DB-A320-CEA71355C530}" dt="2025-04-14T18:21:23.465" v="96"/>
          <ac:spMkLst>
            <pc:docMk/>
            <pc:sldMk cId="543305149" sldId="295"/>
            <ac:spMk id="70" creationId="{79A6DB05-9FB5-4B07-8675-74C23D4FD89D}"/>
          </ac:spMkLst>
        </pc:spChg>
        <pc:spChg chg="del">
          <ac:chgData name="Boschert, Kate" userId="49f2c282-c554-42d6-99c0-a47762325d21" providerId="ADAL" clId="{E95C56B2-5962-45DB-A320-CEA71355C530}" dt="2025-04-14T18:21:23.465" v="96"/>
          <ac:spMkLst>
            <pc:docMk/>
            <pc:sldMk cId="543305149" sldId="295"/>
            <ac:spMk id="72" creationId="{F94AA2BD-2E3F-4B1D-8127-5744B8115311}"/>
          </ac:spMkLst>
        </pc:spChg>
        <pc:spChg chg="del">
          <ac:chgData name="Boschert, Kate" userId="49f2c282-c554-42d6-99c0-a47762325d21" providerId="ADAL" clId="{E95C56B2-5962-45DB-A320-CEA71355C530}" dt="2025-04-14T18:21:23.465" v="96"/>
          <ac:spMkLst>
            <pc:docMk/>
            <pc:sldMk cId="543305149" sldId="295"/>
            <ac:spMk id="74" creationId="{4BD02261-2DC8-4AA8-9E16-7751AE892445}"/>
          </ac:spMkLst>
        </pc:spChg>
        <pc:spChg chg="del">
          <ac:chgData name="Boschert, Kate" userId="49f2c282-c554-42d6-99c0-a47762325d21" providerId="ADAL" clId="{E95C56B2-5962-45DB-A320-CEA71355C530}" dt="2025-04-14T18:21:23.465" v="96"/>
          <ac:spMkLst>
            <pc:docMk/>
            <pc:sldMk cId="543305149" sldId="295"/>
            <ac:spMk id="76" creationId="{3D752CF2-2291-40B5-B462-C17B174C10BC}"/>
          </ac:spMkLst>
        </pc:spChg>
      </pc:sldChg>
      <pc:sldChg chg="delSp modSp add mod setBg delDesignElem">
        <pc:chgData name="Boschert, Kate" userId="49f2c282-c554-42d6-99c0-a47762325d21" providerId="ADAL" clId="{E95C56B2-5962-45DB-A320-CEA71355C530}" dt="2025-04-14T18:14:50.080" v="90" actId="27636"/>
        <pc:sldMkLst>
          <pc:docMk/>
          <pc:sldMk cId="1447132583" sldId="298"/>
        </pc:sldMkLst>
        <pc:spChg chg="mod">
          <ac:chgData name="Boschert, Kate" userId="49f2c282-c554-42d6-99c0-a47762325d21" providerId="ADAL" clId="{E95C56B2-5962-45DB-A320-CEA71355C530}" dt="2025-04-14T18:14:33.289" v="60" actId="1035"/>
          <ac:spMkLst>
            <pc:docMk/>
            <pc:sldMk cId="1447132583" sldId="298"/>
            <ac:spMk id="9" creationId="{DF42444B-FBDE-BC4F-85B6-691A2D0A337A}"/>
          </ac:spMkLst>
        </pc:spChg>
        <pc:spChg chg="mod">
          <ac:chgData name="Boschert, Kate" userId="49f2c282-c554-42d6-99c0-a47762325d21" providerId="ADAL" clId="{E95C56B2-5962-45DB-A320-CEA71355C530}" dt="2025-04-14T18:14:43.388" v="88" actId="1036"/>
          <ac:spMkLst>
            <pc:docMk/>
            <pc:sldMk cId="1447132583" sldId="298"/>
            <ac:spMk id="10" creationId="{1BD82263-B092-4EF8-E0AA-97D2E3D14D4E}"/>
          </ac:spMkLst>
        </pc:spChg>
        <pc:spChg chg="del">
          <ac:chgData name="Boschert, Kate" userId="49f2c282-c554-42d6-99c0-a47762325d21" providerId="ADAL" clId="{E95C56B2-5962-45DB-A320-CEA71355C530}" dt="2025-04-14T18:12:02.207" v="2"/>
          <ac:spMkLst>
            <pc:docMk/>
            <pc:sldMk cId="1447132583" sldId="298"/>
            <ac:spMk id="11" creationId="{8D06CE56-3881-4ADA-8CEF-D18B02C242A3}"/>
          </ac:spMkLst>
        </pc:spChg>
        <pc:spChg chg="del">
          <ac:chgData name="Boschert, Kate" userId="49f2c282-c554-42d6-99c0-a47762325d21" providerId="ADAL" clId="{E95C56B2-5962-45DB-A320-CEA71355C530}" dt="2025-04-14T18:12:02.207" v="2"/>
          <ac:spMkLst>
            <pc:docMk/>
            <pc:sldMk cId="1447132583" sldId="298"/>
            <ac:spMk id="13" creationId="{79F3C543-62EC-4433-9C93-A2CD8764E9B4}"/>
          </ac:spMkLst>
        </pc:spChg>
        <pc:spChg chg="mod">
          <ac:chgData name="Boschert, Kate" userId="49f2c282-c554-42d6-99c0-a47762325d21" providerId="ADAL" clId="{E95C56B2-5962-45DB-A320-CEA71355C530}" dt="2025-04-14T18:14:50.080" v="90" actId="27636"/>
          <ac:spMkLst>
            <pc:docMk/>
            <pc:sldMk cId="1447132583" sldId="298"/>
            <ac:spMk id="14" creationId="{FDD36FE5-75B6-82DB-9D80-A5E637B3C9BF}"/>
          </ac:spMkLst>
        </pc:spChg>
        <pc:spChg chg="del">
          <ac:chgData name="Boschert, Kate" userId="49f2c282-c554-42d6-99c0-a47762325d21" providerId="ADAL" clId="{E95C56B2-5962-45DB-A320-CEA71355C530}" dt="2025-04-14T18:12:02.207" v="2"/>
          <ac:spMkLst>
            <pc:docMk/>
            <pc:sldMk cId="1447132583" sldId="298"/>
            <ac:spMk id="15" creationId="{FFD48BC7-DC40-47DE-87EE-9F4B6ECB9ABB}"/>
          </ac:spMkLst>
        </pc:spChg>
        <pc:spChg chg="del">
          <ac:chgData name="Boschert, Kate" userId="49f2c282-c554-42d6-99c0-a47762325d21" providerId="ADAL" clId="{E95C56B2-5962-45DB-A320-CEA71355C530}" dt="2025-04-14T18:12:02.207" v="2"/>
          <ac:spMkLst>
            <pc:docMk/>
            <pc:sldMk cId="1447132583" sldId="298"/>
            <ac:spMk id="17" creationId="{E502BBC7-2C76-46F3-BC24-5985BC13DB88}"/>
          </ac:spMkLst>
        </pc:spChg>
        <pc:spChg chg="del">
          <ac:chgData name="Boschert, Kate" userId="49f2c282-c554-42d6-99c0-a47762325d21" providerId="ADAL" clId="{E95C56B2-5962-45DB-A320-CEA71355C530}" dt="2025-04-14T18:12:02.207" v="2"/>
          <ac:spMkLst>
            <pc:docMk/>
            <pc:sldMk cId="1447132583" sldId="298"/>
            <ac:spMk id="19" creationId="{9C45F024-2468-4D8A-9E11-BB2B1E0A3B37}"/>
          </ac:spMkLst>
        </pc:spChg>
        <pc:spChg chg="del">
          <ac:chgData name="Boschert, Kate" userId="49f2c282-c554-42d6-99c0-a47762325d21" providerId="ADAL" clId="{E95C56B2-5962-45DB-A320-CEA71355C530}" dt="2025-04-14T18:12:02.207" v="2"/>
          <ac:spMkLst>
            <pc:docMk/>
            <pc:sldMk cId="1447132583" sldId="298"/>
            <ac:spMk id="21" creationId="{3629484E-3792-4B3D-89AD-7C8A1ED0E0D4}"/>
          </ac:spMkLst>
        </pc:spChg>
      </pc:sldChg>
      <pc:sldChg chg="new">
        <pc:chgData name="Boschert, Kate" userId="49f2c282-c554-42d6-99c0-a47762325d21" providerId="ADAL" clId="{E95C56B2-5962-45DB-A320-CEA71355C530}" dt="2025-04-14T18:26:15.259" v="237" actId="680"/>
        <pc:sldMkLst>
          <pc:docMk/>
          <pc:sldMk cId="1293285780" sldId="299"/>
        </pc:sldMkLst>
      </pc:sldChg>
      <pc:sldChg chg="modSp new mod">
        <pc:chgData name="Boschert, Kate" userId="49f2c282-c554-42d6-99c0-a47762325d21" providerId="ADAL" clId="{E95C56B2-5962-45DB-A320-CEA71355C530}" dt="2025-04-14T18:36:50.717" v="459" actId="20577"/>
        <pc:sldMkLst>
          <pc:docMk/>
          <pc:sldMk cId="2355918624" sldId="300"/>
        </pc:sldMkLst>
        <pc:spChg chg="mod">
          <ac:chgData name="Boschert, Kate" userId="49f2c282-c554-42d6-99c0-a47762325d21" providerId="ADAL" clId="{E95C56B2-5962-45DB-A320-CEA71355C530}" dt="2025-04-14T18:36:50.717" v="459" actId="20577"/>
          <ac:spMkLst>
            <pc:docMk/>
            <pc:sldMk cId="2355918624" sldId="300"/>
            <ac:spMk id="3" creationId="{BF641838-436D-B6D2-72B1-606D71E26735}"/>
          </ac:spMkLst>
        </pc:spChg>
      </pc:sldChg>
      <pc:sldChg chg="modSp new mod">
        <pc:chgData name="Boschert, Kate" userId="49f2c282-c554-42d6-99c0-a47762325d21" providerId="ADAL" clId="{E95C56B2-5962-45DB-A320-CEA71355C530}" dt="2025-04-14T19:18:04.413" v="1400" actId="20577"/>
        <pc:sldMkLst>
          <pc:docMk/>
          <pc:sldMk cId="1840593391" sldId="301"/>
        </pc:sldMkLst>
        <pc:spChg chg="mod">
          <ac:chgData name="Boschert, Kate" userId="49f2c282-c554-42d6-99c0-a47762325d21" providerId="ADAL" clId="{E95C56B2-5962-45DB-A320-CEA71355C530}" dt="2025-04-14T19:18:04.413" v="1400" actId="20577"/>
          <ac:spMkLst>
            <pc:docMk/>
            <pc:sldMk cId="1840593391" sldId="301"/>
            <ac:spMk id="2" creationId="{57154923-3366-9E2B-9D5F-8F8A89B0E6BA}"/>
          </ac:spMkLst>
        </pc:spChg>
        <pc:spChg chg="mod">
          <ac:chgData name="Boschert, Kate" userId="49f2c282-c554-42d6-99c0-a47762325d21" providerId="ADAL" clId="{E95C56B2-5962-45DB-A320-CEA71355C530}" dt="2025-04-14T18:45:02.042" v="1067" actId="27636"/>
          <ac:spMkLst>
            <pc:docMk/>
            <pc:sldMk cId="1840593391" sldId="301"/>
            <ac:spMk id="3" creationId="{C7E06226-9234-7827-8758-DCFEBB054969}"/>
          </ac:spMkLst>
        </pc:spChg>
      </pc:sldChg>
      <pc:sldChg chg="modSp new mod">
        <pc:chgData name="Boschert, Kate" userId="49f2c282-c554-42d6-99c0-a47762325d21" providerId="ADAL" clId="{E95C56B2-5962-45DB-A320-CEA71355C530}" dt="2025-04-14T19:20:44.564" v="1646" actId="114"/>
        <pc:sldMkLst>
          <pc:docMk/>
          <pc:sldMk cId="470922384" sldId="302"/>
        </pc:sldMkLst>
        <pc:spChg chg="mod">
          <ac:chgData name="Boschert, Kate" userId="49f2c282-c554-42d6-99c0-a47762325d21" providerId="ADAL" clId="{E95C56B2-5962-45DB-A320-CEA71355C530}" dt="2025-04-14T18:44:48.979" v="1065" actId="20577"/>
          <ac:spMkLst>
            <pc:docMk/>
            <pc:sldMk cId="470922384" sldId="302"/>
            <ac:spMk id="2" creationId="{E16DF1D4-5C71-9A09-2758-690CCDA5E20F}"/>
          </ac:spMkLst>
        </pc:spChg>
        <pc:spChg chg="mod">
          <ac:chgData name="Boschert, Kate" userId="49f2c282-c554-42d6-99c0-a47762325d21" providerId="ADAL" clId="{E95C56B2-5962-45DB-A320-CEA71355C530}" dt="2025-04-14T19:20:44.564" v="1646" actId="114"/>
          <ac:spMkLst>
            <pc:docMk/>
            <pc:sldMk cId="470922384" sldId="302"/>
            <ac:spMk id="3" creationId="{42B605CB-7DCF-50E9-ADFA-D87AFEE27293}"/>
          </ac:spMkLst>
        </pc:spChg>
      </pc:sldChg>
    </pc:docChg>
  </pc:docChgLst>
  <pc:docChgLst>
    <pc:chgData name="Boschert, Kate" userId="S::boschertk1@wpunj.edu::49f2c282-c554-42d6-99c0-a47762325d21" providerId="AD" clId="Web-{2FA67E42-6F80-C111-AEB1-573C70BF2036}"/>
    <pc:docChg chg="addSld delSld modSld sldOrd">
      <pc:chgData name="Boschert, Kate" userId="S::boschertk1@wpunj.edu::49f2c282-c554-42d6-99c0-a47762325d21" providerId="AD" clId="Web-{2FA67E42-6F80-C111-AEB1-573C70BF2036}" dt="2025-04-23T15:44:43.318" v="1750" actId="14100"/>
      <pc:docMkLst>
        <pc:docMk/>
      </pc:docMkLst>
      <pc:sldChg chg="modSp">
        <pc:chgData name="Boschert, Kate" userId="S::boschertk1@wpunj.edu::49f2c282-c554-42d6-99c0-a47762325d21" providerId="AD" clId="Web-{2FA67E42-6F80-C111-AEB1-573C70BF2036}" dt="2025-04-23T14:14:07.860" v="530" actId="20577"/>
        <pc:sldMkLst>
          <pc:docMk/>
          <pc:sldMk cId="3874361471" sldId="257"/>
        </pc:sldMkLst>
        <pc:spChg chg="mod">
          <ac:chgData name="Boschert, Kate" userId="S::boschertk1@wpunj.edu::49f2c282-c554-42d6-99c0-a47762325d21" providerId="AD" clId="Web-{2FA67E42-6F80-C111-AEB1-573C70BF2036}" dt="2025-04-23T14:14:07.860" v="530" actId="20577"/>
          <ac:spMkLst>
            <pc:docMk/>
            <pc:sldMk cId="3874361471" sldId="257"/>
            <ac:spMk id="3" creationId="{95827790-A550-7C6C-17C8-6FA7CC70CD32}"/>
          </ac:spMkLst>
        </pc:spChg>
      </pc:sldChg>
      <pc:sldChg chg="modSp ord">
        <pc:chgData name="Boschert, Kate" userId="S::boschertk1@wpunj.edu::49f2c282-c554-42d6-99c0-a47762325d21" providerId="AD" clId="Web-{2FA67E42-6F80-C111-AEB1-573C70BF2036}" dt="2025-04-23T14:41:13.475" v="923" actId="14100"/>
        <pc:sldMkLst>
          <pc:docMk/>
          <pc:sldMk cId="3618235264" sldId="258"/>
        </pc:sldMkLst>
        <pc:spChg chg="mod">
          <ac:chgData name="Boschert, Kate" userId="S::boschertk1@wpunj.edu::49f2c282-c554-42d6-99c0-a47762325d21" providerId="AD" clId="Web-{2FA67E42-6F80-C111-AEB1-573C70BF2036}" dt="2025-04-23T13:36:41.413" v="193" actId="20577"/>
          <ac:spMkLst>
            <pc:docMk/>
            <pc:sldMk cId="3618235264" sldId="258"/>
            <ac:spMk id="2" creationId="{5E499712-412A-D2BC-E660-2E7C0F7347B9}"/>
          </ac:spMkLst>
        </pc:spChg>
        <pc:spChg chg="mod">
          <ac:chgData name="Boschert, Kate" userId="S::boschertk1@wpunj.edu::49f2c282-c554-42d6-99c0-a47762325d21" providerId="AD" clId="Web-{2FA67E42-6F80-C111-AEB1-573C70BF2036}" dt="2025-04-23T14:41:13.475" v="923" actId="14100"/>
          <ac:spMkLst>
            <pc:docMk/>
            <pc:sldMk cId="3618235264" sldId="258"/>
            <ac:spMk id="3" creationId="{3AEDCB33-0B47-688A-96D9-2A85FD08A6F6}"/>
          </ac:spMkLst>
        </pc:spChg>
      </pc:sldChg>
      <pc:sldChg chg="modSp ord">
        <pc:chgData name="Boschert, Kate" userId="S::boschertk1@wpunj.edu::49f2c282-c554-42d6-99c0-a47762325d21" providerId="AD" clId="Web-{2FA67E42-6F80-C111-AEB1-573C70BF2036}" dt="2025-04-23T14:43:20.991" v="930"/>
        <pc:sldMkLst>
          <pc:docMk/>
          <pc:sldMk cId="4065118102" sldId="259"/>
        </pc:sldMkLst>
        <pc:spChg chg="mod">
          <ac:chgData name="Boschert, Kate" userId="S::boschertk1@wpunj.edu::49f2c282-c554-42d6-99c0-a47762325d21" providerId="AD" clId="Web-{2FA67E42-6F80-C111-AEB1-573C70BF2036}" dt="2025-04-23T14:12:18.125" v="522" actId="20577"/>
          <ac:spMkLst>
            <pc:docMk/>
            <pc:sldMk cId="4065118102" sldId="259"/>
            <ac:spMk id="3" creationId="{7130EB57-CEEF-2749-747B-0D7D9BCE3215}"/>
          </ac:spMkLst>
        </pc:spChg>
      </pc:sldChg>
      <pc:sldChg chg="addSp delSp modSp ord">
        <pc:chgData name="Boschert, Kate" userId="S::boschertk1@wpunj.edu::49f2c282-c554-42d6-99c0-a47762325d21" providerId="AD" clId="Web-{2FA67E42-6F80-C111-AEB1-573C70BF2036}" dt="2025-04-23T15:27:34.392" v="1633" actId="20577"/>
        <pc:sldMkLst>
          <pc:docMk/>
          <pc:sldMk cId="3051986393" sldId="261"/>
        </pc:sldMkLst>
        <pc:spChg chg="mod">
          <ac:chgData name="Boschert, Kate" userId="S::boschertk1@wpunj.edu::49f2c282-c554-42d6-99c0-a47762325d21" providerId="AD" clId="Web-{2FA67E42-6F80-C111-AEB1-573C70BF2036}" dt="2025-04-23T15:27:34.392" v="1633" actId="20577"/>
          <ac:spMkLst>
            <pc:docMk/>
            <pc:sldMk cId="3051986393" sldId="261"/>
            <ac:spMk id="3" creationId="{7AE2D779-2ACA-A0D9-865E-C76DE7DBEFA2}"/>
          </ac:spMkLst>
        </pc:spChg>
        <pc:spChg chg="add del mod">
          <ac:chgData name="Boschert, Kate" userId="S::boschertk1@wpunj.edu::49f2c282-c554-42d6-99c0-a47762325d21" providerId="AD" clId="Web-{2FA67E42-6F80-C111-AEB1-573C70BF2036}" dt="2025-04-23T13:35:52.226" v="183"/>
          <ac:spMkLst>
            <pc:docMk/>
            <pc:sldMk cId="3051986393" sldId="261"/>
            <ac:spMk id="4" creationId="{BE559499-7853-4B5F-EF6D-4A36FCAD8BA4}"/>
          </ac:spMkLst>
        </pc:spChg>
      </pc:sldChg>
      <pc:sldChg chg="modSp">
        <pc:chgData name="Boschert, Kate" userId="S::boschertk1@wpunj.edu::49f2c282-c554-42d6-99c0-a47762325d21" providerId="AD" clId="Web-{2FA67E42-6F80-C111-AEB1-573C70BF2036}" dt="2025-04-23T14:18:26.486" v="533" actId="20577"/>
        <pc:sldMkLst>
          <pc:docMk/>
          <pc:sldMk cId="1701137150" sldId="265"/>
        </pc:sldMkLst>
        <pc:spChg chg="mod">
          <ac:chgData name="Boschert, Kate" userId="S::boschertk1@wpunj.edu::49f2c282-c554-42d6-99c0-a47762325d21" providerId="AD" clId="Web-{2FA67E42-6F80-C111-AEB1-573C70BF2036}" dt="2025-04-23T14:18:26.486" v="533" actId="20577"/>
          <ac:spMkLst>
            <pc:docMk/>
            <pc:sldMk cId="1701137150" sldId="265"/>
            <ac:spMk id="2" creationId="{E40776A7-7137-CDDC-B7DD-ECD28D7572DB}"/>
          </ac:spMkLst>
        </pc:spChg>
      </pc:sldChg>
      <pc:sldChg chg="modSp ord">
        <pc:chgData name="Boschert, Kate" userId="S::boschertk1@wpunj.edu::49f2c282-c554-42d6-99c0-a47762325d21" providerId="AD" clId="Web-{2FA67E42-6F80-C111-AEB1-573C70BF2036}" dt="2025-04-23T15:31:34.768" v="1677"/>
        <pc:sldMkLst>
          <pc:docMk/>
          <pc:sldMk cId="1651231475" sldId="268"/>
        </pc:sldMkLst>
        <pc:graphicFrameChg chg="mod modGraphic">
          <ac:chgData name="Boschert, Kate" userId="S::boschertk1@wpunj.edu::49f2c282-c554-42d6-99c0-a47762325d21" providerId="AD" clId="Web-{2FA67E42-6F80-C111-AEB1-573C70BF2036}" dt="2025-04-23T15:31:34.768" v="1677"/>
          <ac:graphicFrameMkLst>
            <pc:docMk/>
            <pc:sldMk cId="1651231475" sldId="268"/>
            <ac:graphicFrameMk id="3" creationId="{D68BC265-D8D9-F029-7F49-2CBC458AF17E}"/>
          </ac:graphicFrameMkLst>
        </pc:graphicFrameChg>
      </pc:sldChg>
      <pc:sldChg chg="ord">
        <pc:chgData name="Boschert, Kate" userId="S::boschertk1@wpunj.edu::49f2c282-c554-42d6-99c0-a47762325d21" providerId="AD" clId="Web-{2FA67E42-6F80-C111-AEB1-573C70BF2036}" dt="2025-04-22T12:48:56.013" v="5"/>
        <pc:sldMkLst>
          <pc:docMk/>
          <pc:sldMk cId="1042429590" sldId="270"/>
        </pc:sldMkLst>
      </pc:sldChg>
      <pc:sldChg chg="ord">
        <pc:chgData name="Boschert, Kate" userId="S::boschertk1@wpunj.edu::49f2c282-c554-42d6-99c0-a47762325d21" providerId="AD" clId="Web-{2FA67E42-6F80-C111-AEB1-573C70BF2036}" dt="2025-04-23T14:43:01.554" v="925"/>
        <pc:sldMkLst>
          <pc:docMk/>
          <pc:sldMk cId="1621469081" sldId="271"/>
        </pc:sldMkLst>
      </pc:sldChg>
      <pc:sldChg chg="ord">
        <pc:chgData name="Boschert, Kate" userId="S::boschertk1@wpunj.edu::49f2c282-c554-42d6-99c0-a47762325d21" providerId="AD" clId="Web-{2FA67E42-6F80-C111-AEB1-573C70BF2036}" dt="2025-04-23T14:43:05.429" v="926"/>
        <pc:sldMkLst>
          <pc:docMk/>
          <pc:sldMk cId="2617677281" sldId="274"/>
        </pc:sldMkLst>
      </pc:sldChg>
      <pc:sldChg chg="ord">
        <pc:chgData name="Boschert, Kate" userId="S::boschertk1@wpunj.edu::49f2c282-c554-42d6-99c0-a47762325d21" providerId="AD" clId="Web-{2FA67E42-6F80-C111-AEB1-573C70BF2036}" dt="2025-04-23T14:43:12.600" v="928"/>
        <pc:sldMkLst>
          <pc:docMk/>
          <pc:sldMk cId="3285373374" sldId="287"/>
        </pc:sldMkLst>
      </pc:sldChg>
      <pc:sldChg chg="modSp ord">
        <pc:chgData name="Boschert, Kate" userId="S::boschertk1@wpunj.edu::49f2c282-c554-42d6-99c0-a47762325d21" providerId="AD" clId="Web-{2FA67E42-6F80-C111-AEB1-573C70BF2036}" dt="2025-04-23T14:43:56.663" v="933"/>
        <pc:sldMkLst>
          <pc:docMk/>
          <pc:sldMk cId="2903698551" sldId="293"/>
        </pc:sldMkLst>
        <pc:spChg chg="mod">
          <ac:chgData name="Boschert, Kate" userId="S::boschertk1@wpunj.edu::49f2c282-c554-42d6-99c0-a47762325d21" providerId="AD" clId="Web-{2FA67E42-6F80-C111-AEB1-573C70BF2036}" dt="2025-04-23T13:48:49.916" v="342" actId="1076"/>
          <ac:spMkLst>
            <pc:docMk/>
            <pc:sldMk cId="2903698551" sldId="293"/>
            <ac:spMk id="2" creationId="{C33A62F8-B0C7-C9CA-83BC-C41FC4FB8D06}"/>
          </ac:spMkLst>
        </pc:spChg>
        <pc:spChg chg="mod">
          <ac:chgData name="Boschert, Kate" userId="S::boschertk1@wpunj.edu::49f2c282-c554-42d6-99c0-a47762325d21" providerId="AD" clId="Web-{2FA67E42-6F80-C111-AEB1-573C70BF2036}" dt="2025-04-23T13:48:54.729" v="343" actId="1076"/>
          <ac:spMkLst>
            <pc:docMk/>
            <pc:sldMk cId="2903698551" sldId="293"/>
            <ac:spMk id="4" creationId="{78D18438-55D9-8A2B-C2DB-8082FAA5A219}"/>
          </ac:spMkLst>
        </pc:spChg>
      </pc:sldChg>
      <pc:sldChg chg="del ord">
        <pc:chgData name="Boschert, Kate" userId="S::boschertk1@wpunj.edu::49f2c282-c554-42d6-99c0-a47762325d21" providerId="AD" clId="Web-{2FA67E42-6F80-C111-AEB1-573C70BF2036}" dt="2025-04-23T14:12:27.453" v="523"/>
        <pc:sldMkLst>
          <pc:docMk/>
          <pc:sldMk cId="1293285780" sldId="299"/>
        </pc:sldMkLst>
      </pc:sldChg>
      <pc:sldChg chg="addSp modSp del">
        <pc:chgData name="Boschert, Kate" userId="S::boschertk1@wpunj.edu::49f2c282-c554-42d6-99c0-a47762325d21" providerId="AD" clId="Web-{2FA67E42-6F80-C111-AEB1-573C70BF2036}" dt="2025-04-23T14:01:14.544" v="428"/>
        <pc:sldMkLst>
          <pc:docMk/>
          <pc:sldMk cId="2355918624" sldId="300"/>
        </pc:sldMkLst>
        <pc:spChg chg="mod">
          <ac:chgData name="Boschert, Kate" userId="S::boschertk1@wpunj.edu::49f2c282-c554-42d6-99c0-a47762325d21" providerId="AD" clId="Web-{2FA67E42-6F80-C111-AEB1-573C70BF2036}" dt="2025-04-22T12:56:30.935" v="67" actId="20577"/>
          <ac:spMkLst>
            <pc:docMk/>
            <pc:sldMk cId="2355918624" sldId="300"/>
            <ac:spMk id="2" creationId="{AE0EC075-AC48-EA5B-A1AC-E6CAC3724EF9}"/>
          </ac:spMkLst>
        </pc:spChg>
        <pc:spChg chg="mod">
          <ac:chgData name="Boschert, Kate" userId="S::boschertk1@wpunj.edu::49f2c282-c554-42d6-99c0-a47762325d21" providerId="AD" clId="Web-{2FA67E42-6F80-C111-AEB1-573C70BF2036}" dt="2025-04-23T13:52:50.698" v="364" actId="1076"/>
          <ac:spMkLst>
            <pc:docMk/>
            <pc:sldMk cId="2355918624" sldId="300"/>
            <ac:spMk id="3" creationId="{BF641838-436D-B6D2-72B1-606D71E26735}"/>
          </ac:spMkLst>
        </pc:spChg>
        <pc:graphicFrameChg chg="add mod modGraphic">
          <ac:chgData name="Boschert, Kate" userId="S::boschertk1@wpunj.edu::49f2c282-c554-42d6-99c0-a47762325d21" providerId="AD" clId="Web-{2FA67E42-6F80-C111-AEB1-573C70BF2036}" dt="2025-04-23T13:52:45.604" v="363" actId="20577"/>
          <ac:graphicFrameMkLst>
            <pc:docMk/>
            <pc:sldMk cId="2355918624" sldId="300"/>
            <ac:graphicFrameMk id="4" creationId="{C60B2BBA-FFB7-B4ED-AF30-CE2F6304FD01}"/>
          </ac:graphicFrameMkLst>
        </pc:graphicFrameChg>
      </pc:sldChg>
      <pc:sldChg chg="modSp ord">
        <pc:chgData name="Boschert, Kate" userId="S::boschertk1@wpunj.edu::49f2c282-c554-42d6-99c0-a47762325d21" providerId="AD" clId="Web-{2FA67E42-6F80-C111-AEB1-573C70BF2036}" dt="2025-04-23T15:44:13.162" v="1743" actId="20577"/>
        <pc:sldMkLst>
          <pc:docMk/>
          <pc:sldMk cId="1840593391" sldId="301"/>
        </pc:sldMkLst>
        <pc:spChg chg="mod">
          <ac:chgData name="Boschert, Kate" userId="S::boschertk1@wpunj.edu::49f2c282-c554-42d6-99c0-a47762325d21" providerId="AD" clId="Web-{2FA67E42-6F80-C111-AEB1-573C70BF2036}" dt="2025-04-23T15:44:13.162" v="1743" actId="20577"/>
          <ac:spMkLst>
            <pc:docMk/>
            <pc:sldMk cId="1840593391" sldId="301"/>
            <ac:spMk id="3" creationId="{C7E06226-9234-7827-8758-DCFEBB054969}"/>
          </ac:spMkLst>
        </pc:spChg>
      </pc:sldChg>
      <pc:sldChg chg="modSp ord">
        <pc:chgData name="Boschert, Kate" userId="S::boschertk1@wpunj.edu::49f2c282-c554-42d6-99c0-a47762325d21" providerId="AD" clId="Web-{2FA67E42-6F80-C111-AEB1-573C70BF2036}" dt="2025-04-23T15:16:28.749" v="1605" actId="20577"/>
        <pc:sldMkLst>
          <pc:docMk/>
          <pc:sldMk cId="470922384" sldId="302"/>
        </pc:sldMkLst>
        <pc:spChg chg="mod">
          <ac:chgData name="Boschert, Kate" userId="S::boschertk1@wpunj.edu::49f2c282-c554-42d6-99c0-a47762325d21" providerId="AD" clId="Web-{2FA67E42-6F80-C111-AEB1-573C70BF2036}" dt="2025-04-23T15:16:19.624" v="1602" actId="20577"/>
          <ac:spMkLst>
            <pc:docMk/>
            <pc:sldMk cId="470922384" sldId="302"/>
            <ac:spMk id="2" creationId="{E16DF1D4-5C71-9A09-2758-690CCDA5E20F}"/>
          </ac:spMkLst>
        </pc:spChg>
        <pc:spChg chg="mod">
          <ac:chgData name="Boschert, Kate" userId="S::boschertk1@wpunj.edu::49f2c282-c554-42d6-99c0-a47762325d21" providerId="AD" clId="Web-{2FA67E42-6F80-C111-AEB1-573C70BF2036}" dt="2025-04-23T15:16:28.749" v="1605" actId="20577"/>
          <ac:spMkLst>
            <pc:docMk/>
            <pc:sldMk cId="470922384" sldId="302"/>
            <ac:spMk id="3" creationId="{42B605CB-7DCF-50E9-ADFA-D87AFEE27293}"/>
          </ac:spMkLst>
        </pc:spChg>
      </pc:sldChg>
      <pc:sldChg chg="modSp new">
        <pc:chgData name="Boschert, Kate" userId="S::boschertk1@wpunj.edu::49f2c282-c554-42d6-99c0-a47762325d21" providerId="AD" clId="Web-{2FA67E42-6F80-C111-AEB1-573C70BF2036}" dt="2025-04-23T14:31:15.317" v="691" actId="20577"/>
        <pc:sldMkLst>
          <pc:docMk/>
          <pc:sldMk cId="2645971890" sldId="303"/>
        </pc:sldMkLst>
        <pc:spChg chg="mod">
          <ac:chgData name="Boschert, Kate" userId="S::boschertk1@wpunj.edu::49f2c282-c554-42d6-99c0-a47762325d21" providerId="AD" clId="Web-{2FA67E42-6F80-C111-AEB1-573C70BF2036}" dt="2025-04-23T13:43:14.290" v="257" actId="20577"/>
          <ac:spMkLst>
            <pc:docMk/>
            <pc:sldMk cId="2645971890" sldId="303"/>
            <ac:spMk id="2" creationId="{5B63A928-5117-DE70-DAEF-480593BC3EA9}"/>
          </ac:spMkLst>
        </pc:spChg>
        <pc:spChg chg="mod">
          <ac:chgData name="Boschert, Kate" userId="S::boschertk1@wpunj.edu::49f2c282-c554-42d6-99c0-a47762325d21" providerId="AD" clId="Web-{2FA67E42-6F80-C111-AEB1-573C70BF2036}" dt="2025-04-23T14:31:15.317" v="691" actId="20577"/>
          <ac:spMkLst>
            <pc:docMk/>
            <pc:sldMk cId="2645971890" sldId="303"/>
            <ac:spMk id="3" creationId="{BABED6E6-6F86-6A02-327E-2992C427545D}"/>
          </ac:spMkLst>
        </pc:spChg>
      </pc:sldChg>
      <pc:sldChg chg="addSp delSp modSp new">
        <pc:chgData name="Boschert, Kate" userId="S::boschertk1@wpunj.edu::49f2c282-c554-42d6-99c0-a47762325d21" providerId="AD" clId="Web-{2FA67E42-6F80-C111-AEB1-573C70BF2036}" dt="2025-04-23T14:31:37.817" v="693" actId="20577"/>
        <pc:sldMkLst>
          <pc:docMk/>
          <pc:sldMk cId="2068364923" sldId="304"/>
        </pc:sldMkLst>
        <pc:spChg chg="mod">
          <ac:chgData name="Boschert, Kate" userId="S::boschertk1@wpunj.edu::49f2c282-c554-42d6-99c0-a47762325d21" providerId="AD" clId="Web-{2FA67E42-6F80-C111-AEB1-573C70BF2036}" dt="2025-04-23T13:59:38.622" v="413" actId="20577"/>
          <ac:spMkLst>
            <pc:docMk/>
            <pc:sldMk cId="2068364923" sldId="304"/>
            <ac:spMk id="2" creationId="{FA1D6CD6-CB13-5F2D-4FA8-03D7FFDC28D4}"/>
          </ac:spMkLst>
        </pc:spChg>
        <pc:spChg chg="del">
          <ac:chgData name="Boschert, Kate" userId="S::boschertk1@wpunj.edu::49f2c282-c554-42d6-99c0-a47762325d21" providerId="AD" clId="Web-{2FA67E42-6F80-C111-AEB1-573C70BF2036}" dt="2025-04-23T13:53:15.667" v="366"/>
          <ac:spMkLst>
            <pc:docMk/>
            <pc:sldMk cId="2068364923" sldId="304"/>
            <ac:spMk id="3" creationId="{3CC0C410-DFE0-A548-F203-6FE4AEB5446D}"/>
          </ac:spMkLst>
        </pc:spChg>
        <pc:spChg chg="add del mod">
          <ac:chgData name="Boschert, Kate" userId="S::boschertk1@wpunj.edu::49f2c282-c554-42d6-99c0-a47762325d21" providerId="AD" clId="Web-{2FA67E42-6F80-C111-AEB1-573C70BF2036}" dt="2025-04-23T13:54:38.511" v="374"/>
          <ac:spMkLst>
            <pc:docMk/>
            <pc:sldMk cId="2068364923" sldId="304"/>
            <ac:spMk id="62" creationId="{744B7A77-E0EB-0507-6C8E-CDCB072F8A8B}"/>
          </ac:spMkLst>
        </pc:spChg>
        <pc:graphicFrameChg chg="add del mod ord modGraphic">
          <ac:chgData name="Boschert, Kate" userId="S::boschertk1@wpunj.edu::49f2c282-c554-42d6-99c0-a47762325d21" providerId="AD" clId="Web-{2FA67E42-6F80-C111-AEB1-573C70BF2036}" dt="2025-04-23T13:54:32.261" v="373"/>
          <ac:graphicFrameMkLst>
            <pc:docMk/>
            <pc:sldMk cId="2068364923" sldId="304"/>
            <ac:graphicFrameMk id="4" creationId="{EEA222A9-BCD1-E1EA-04EF-E6728AEF5EF6}"/>
          </ac:graphicFrameMkLst>
        </pc:graphicFrameChg>
        <pc:graphicFrameChg chg="add mod modGraphic">
          <ac:chgData name="Boschert, Kate" userId="S::boschertk1@wpunj.edu::49f2c282-c554-42d6-99c0-a47762325d21" providerId="AD" clId="Web-{2FA67E42-6F80-C111-AEB1-573C70BF2036}" dt="2025-04-23T14:31:37.817" v="693" actId="20577"/>
          <ac:graphicFrameMkLst>
            <pc:docMk/>
            <pc:sldMk cId="2068364923" sldId="304"/>
            <ac:graphicFrameMk id="11" creationId="{5F368A0A-2900-9BEF-C7BC-184453729378}"/>
          </ac:graphicFrameMkLst>
        </pc:graphicFrameChg>
      </pc:sldChg>
      <pc:sldChg chg="modSp add ord replId">
        <pc:chgData name="Boschert, Kate" userId="S::boschertk1@wpunj.edu::49f2c282-c554-42d6-99c0-a47762325d21" providerId="AD" clId="Web-{2FA67E42-6F80-C111-AEB1-573C70BF2036}" dt="2025-04-23T14:32:05.833" v="699" actId="20577"/>
        <pc:sldMkLst>
          <pc:docMk/>
          <pc:sldMk cId="965076638" sldId="305"/>
        </pc:sldMkLst>
        <pc:graphicFrameChg chg="modGraphic">
          <ac:chgData name="Boschert, Kate" userId="S::boschertk1@wpunj.edu::49f2c282-c554-42d6-99c0-a47762325d21" providerId="AD" clId="Web-{2FA67E42-6F80-C111-AEB1-573C70BF2036}" dt="2025-04-23T14:32:05.833" v="699" actId="20577"/>
          <ac:graphicFrameMkLst>
            <pc:docMk/>
            <pc:sldMk cId="965076638" sldId="305"/>
            <ac:graphicFrameMk id="11" creationId="{AFAAFC28-9D3B-464D-2FBB-73B7436EEC01}"/>
          </ac:graphicFrameMkLst>
        </pc:graphicFrameChg>
      </pc:sldChg>
      <pc:sldChg chg="modSp add replId">
        <pc:chgData name="Boschert, Kate" userId="S::boschertk1@wpunj.edu::49f2c282-c554-42d6-99c0-a47762325d21" providerId="AD" clId="Web-{2FA67E42-6F80-C111-AEB1-573C70BF2036}" dt="2025-04-23T14:32:54.755" v="702" actId="20577"/>
        <pc:sldMkLst>
          <pc:docMk/>
          <pc:sldMk cId="985893136" sldId="306"/>
        </pc:sldMkLst>
        <pc:graphicFrameChg chg="modGraphic">
          <ac:chgData name="Boschert, Kate" userId="S::boschertk1@wpunj.edu::49f2c282-c554-42d6-99c0-a47762325d21" providerId="AD" clId="Web-{2FA67E42-6F80-C111-AEB1-573C70BF2036}" dt="2025-04-23T14:32:54.755" v="702" actId="20577"/>
          <ac:graphicFrameMkLst>
            <pc:docMk/>
            <pc:sldMk cId="985893136" sldId="306"/>
            <ac:graphicFrameMk id="11" creationId="{F6402B52-2665-CB0A-D217-C170781F4870}"/>
          </ac:graphicFrameMkLst>
        </pc:graphicFrameChg>
      </pc:sldChg>
      <pc:sldChg chg="modSp new ord">
        <pc:chgData name="Boschert, Kate" userId="S::boschertk1@wpunj.edu::49f2c282-c554-42d6-99c0-a47762325d21" providerId="AD" clId="Web-{2FA67E42-6F80-C111-AEB1-573C70BF2036}" dt="2025-04-23T14:59:29.495" v="1311" actId="20577"/>
        <pc:sldMkLst>
          <pc:docMk/>
          <pc:sldMk cId="3802824508" sldId="307"/>
        </pc:sldMkLst>
        <pc:spChg chg="mod">
          <ac:chgData name="Boschert, Kate" userId="S::boschertk1@wpunj.edu::49f2c282-c554-42d6-99c0-a47762325d21" providerId="AD" clId="Web-{2FA67E42-6F80-C111-AEB1-573C70BF2036}" dt="2025-04-23T14:12:33.859" v="524" actId="20577"/>
          <ac:spMkLst>
            <pc:docMk/>
            <pc:sldMk cId="3802824508" sldId="307"/>
            <ac:spMk id="2" creationId="{6DC997D7-A0CB-B38C-33FE-47CBCC169EE9}"/>
          </ac:spMkLst>
        </pc:spChg>
        <pc:spChg chg="mod">
          <ac:chgData name="Boschert, Kate" userId="S::boschertk1@wpunj.edu::49f2c282-c554-42d6-99c0-a47762325d21" providerId="AD" clId="Web-{2FA67E42-6F80-C111-AEB1-573C70BF2036}" dt="2025-04-23T14:59:29.495" v="1311" actId="20577"/>
          <ac:spMkLst>
            <pc:docMk/>
            <pc:sldMk cId="3802824508" sldId="307"/>
            <ac:spMk id="3" creationId="{40F50E23-8A67-3C31-6A74-482019B7F4AC}"/>
          </ac:spMkLst>
        </pc:spChg>
      </pc:sldChg>
      <pc:sldChg chg="new del">
        <pc:chgData name="Boschert, Kate" userId="S::boschertk1@wpunj.edu::49f2c282-c554-42d6-99c0-a47762325d21" providerId="AD" clId="Web-{2FA67E42-6F80-C111-AEB1-573C70BF2036}" dt="2025-04-23T14:50:29.508" v="1010"/>
        <pc:sldMkLst>
          <pc:docMk/>
          <pc:sldMk cId="2184644812" sldId="308"/>
        </pc:sldMkLst>
      </pc:sldChg>
      <pc:sldChg chg="new del">
        <pc:chgData name="Boschert, Kate" userId="S::boschertk1@wpunj.edu::49f2c282-c554-42d6-99c0-a47762325d21" providerId="AD" clId="Web-{2FA67E42-6F80-C111-AEB1-573C70BF2036}" dt="2025-04-23T14:50:29.508" v="1009"/>
        <pc:sldMkLst>
          <pc:docMk/>
          <pc:sldMk cId="4165492797" sldId="309"/>
        </pc:sldMkLst>
      </pc:sldChg>
      <pc:sldChg chg="modSp new">
        <pc:chgData name="Boschert, Kate" userId="S::boschertk1@wpunj.edu::49f2c282-c554-42d6-99c0-a47762325d21" providerId="AD" clId="Web-{2FA67E42-6F80-C111-AEB1-573C70BF2036}" dt="2025-04-23T14:50:50.665" v="1011" actId="20577"/>
        <pc:sldMkLst>
          <pc:docMk/>
          <pc:sldMk cId="3519860644" sldId="310"/>
        </pc:sldMkLst>
        <pc:spChg chg="mod">
          <ac:chgData name="Boschert, Kate" userId="S::boschertk1@wpunj.edu::49f2c282-c554-42d6-99c0-a47762325d21" providerId="AD" clId="Web-{2FA67E42-6F80-C111-AEB1-573C70BF2036}" dt="2025-04-23T14:50:50.665" v="1011" actId="20577"/>
          <ac:spMkLst>
            <pc:docMk/>
            <pc:sldMk cId="3519860644" sldId="310"/>
            <ac:spMk id="2" creationId="{EFAE82D8-61A2-BF31-CDF3-C716B426FED4}"/>
          </ac:spMkLst>
        </pc:spChg>
        <pc:spChg chg="mod">
          <ac:chgData name="Boschert, Kate" userId="S::boschertk1@wpunj.edu::49f2c282-c554-42d6-99c0-a47762325d21" providerId="AD" clId="Web-{2FA67E42-6F80-C111-AEB1-573C70BF2036}" dt="2025-04-23T14:50:24.618" v="1008" actId="20577"/>
          <ac:spMkLst>
            <pc:docMk/>
            <pc:sldMk cId="3519860644" sldId="310"/>
            <ac:spMk id="3" creationId="{EE4C0028-4BC9-287A-CB3B-4D8685D43A5D}"/>
          </ac:spMkLst>
        </pc:spChg>
      </pc:sldChg>
      <pc:sldChg chg="addSp delSp modSp new ord">
        <pc:chgData name="Boschert, Kate" userId="S::boschertk1@wpunj.edu::49f2c282-c554-42d6-99c0-a47762325d21" providerId="AD" clId="Web-{2FA67E42-6F80-C111-AEB1-573C70BF2036}" dt="2025-04-23T15:44:43.318" v="1750" actId="14100"/>
        <pc:sldMkLst>
          <pc:docMk/>
          <pc:sldMk cId="1319938487" sldId="311"/>
        </pc:sldMkLst>
        <pc:spChg chg="mod">
          <ac:chgData name="Boschert, Kate" userId="S::boschertk1@wpunj.edu::49f2c282-c554-42d6-99c0-a47762325d21" providerId="AD" clId="Web-{2FA67E42-6F80-C111-AEB1-573C70BF2036}" dt="2025-04-23T15:16:46.983" v="1621" actId="20577"/>
          <ac:spMkLst>
            <pc:docMk/>
            <pc:sldMk cId="1319938487" sldId="311"/>
            <ac:spMk id="2" creationId="{7A59D01E-879F-FDDC-390B-7A16D674FA6A}"/>
          </ac:spMkLst>
        </pc:spChg>
        <pc:spChg chg="del">
          <ac:chgData name="Boschert, Kate" userId="S::boschertk1@wpunj.edu::49f2c282-c554-42d6-99c0-a47762325d21" providerId="AD" clId="Web-{2FA67E42-6F80-C111-AEB1-573C70BF2036}" dt="2025-04-23T15:03:16.465" v="1331"/>
          <ac:spMkLst>
            <pc:docMk/>
            <pc:sldMk cId="1319938487" sldId="311"/>
            <ac:spMk id="3" creationId="{B68A2CDF-069D-AE0F-A2D1-B3366FC89327}"/>
          </ac:spMkLst>
        </pc:spChg>
        <pc:graphicFrameChg chg="add mod ord modGraphic">
          <ac:chgData name="Boschert, Kate" userId="S::boschertk1@wpunj.edu::49f2c282-c554-42d6-99c0-a47762325d21" providerId="AD" clId="Web-{2FA67E42-6F80-C111-AEB1-573C70BF2036}" dt="2025-04-23T15:44:43.318" v="1750" actId="14100"/>
          <ac:graphicFrameMkLst>
            <pc:docMk/>
            <pc:sldMk cId="1319938487" sldId="311"/>
            <ac:graphicFrameMk id="4" creationId="{2E995ADF-DEDC-1631-8C25-960362325B6D}"/>
          </ac:graphicFrameMkLst>
        </pc:graphicFrameChg>
      </pc:sldChg>
      <pc:sldChg chg="modSp new del">
        <pc:chgData name="Boschert, Kate" userId="S::boschertk1@wpunj.edu::49f2c282-c554-42d6-99c0-a47762325d21" providerId="AD" clId="Web-{2FA67E42-6F80-C111-AEB1-573C70BF2036}" dt="2025-04-23T15:03:00.777" v="1329"/>
        <pc:sldMkLst>
          <pc:docMk/>
          <pc:sldMk cId="3664387838" sldId="311"/>
        </pc:sldMkLst>
        <pc:spChg chg="mod">
          <ac:chgData name="Boschert, Kate" userId="S::boschertk1@wpunj.edu::49f2c282-c554-42d6-99c0-a47762325d21" providerId="AD" clId="Web-{2FA67E42-6F80-C111-AEB1-573C70BF2036}" dt="2025-04-23T15:02:59.324" v="1326" actId="20577"/>
          <ac:spMkLst>
            <pc:docMk/>
            <pc:sldMk cId="3664387838" sldId="311"/>
            <ac:spMk id="2" creationId="{BB7E15C7-331C-A7D0-EC80-DD1473BE55BE}"/>
          </ac:spMkLst>
        </pc:spChg>
        <pc:spChg chg="mod">
          <ac:chgData name="Boschert, Kate" userId="S::boschertk1@wpunj.edu::49f2c282-c554-42d6-99c0-a47762325d21" providerId="AD" clId="Web-{2FA67E42-6F80-C111-AEB1-573C70BF2036}" dt="2025-04-23T15:03:00.480" v="1328" actId="20577"/>
          <ac:spMkLst>
            <pc:docMk/>
            <pc:sldMk cId="3664387838" sldId="311"/>
            <ac:spMk id="3" creationId="{C0A27675-9BF7-6568-CD23-51718C63CD55}"/>
          </ac:spMkLst>
        </pc:spChg>
      </pc:sldChg>
    </pc:docChg>
  </pc:docChgLst>
  <pc:docChgLst>
    <pc:chgData name="Boschert, Kate" userId="S::boschertk1@wpunj.edu::49f2c282-c554-42d6-99c0-a47762325d21" providerId="AD" clId="Web-{F0153B46-E5E9-9CB9-2286-53740CFC6A57}"/>
    <pc:docChg chg="modSld">
      <pc:chgData name="Boschert, Kate" userId="S::boschertk1@wpunj.edu::49f2c282-c554-42d6-99c0-a47762325d21" providerId="AD" clId="Web-{F0153B46-E5E9-9CB9-2286-53740CFC6A57}" dt="2025-04-25T13:17:33.567" v="22" actId="20577"/>
      <pc:docMkLst>
        <pc:docMk/>
      </pc:docMkLst>
      <pc:sldChg chg="modSp">
        <pc:chgData name="Boschert, Kate" userId="S::boschertk1@wpunj.edu::49f2c282-c554-42d6-99c0-a47762325d21" providerId="AD" clId="Web-{F0153B46-E5E9-9CB9-2286-53740CFC6A57}" dt="2025-04-25T13:10:34.017" v="19" actId="20577"/>
        <pc:sldMkLst>
          <pc:docMk/>
          <pc:sldMk cId="3618235264" sldId="258"/>
        </pc:sldMkLst>
        <pc:spChg chg="mod">
          <ac:chgData name="Boschert, Kate" userId="S::boschertk1@wpunj.edu::49f2c282-c554-42d6-99c0-a47762325d21" providerId="AD" clId="Web-{F0153B46-E5E9-9CB9-2286-53740CFC6A57}" dt="2025-04-25T13:10:34.017" v="19" actId="20577"/>
          <ac:spMkLst>
            <pc:docMk/>
            <pc:sldMk cId="3618235264" sldId="258"/>
            <ac:spMk id="3" creationId="{3AEDCB33-0B47-688A-96D9-2A85FD08A6F6}"/>
          </ac:spMkLst>
        </pc:spChg>
      </pc:sldChg>
      <pc:sldChg chg="modSp">
        <pc:chgData name="Boschert, Kate" userId="S::boschertk1@wpunj.edu::49f2c282-c554-42d6-99c0-a47762325d21" providerId="AD" clId="Web-{F0153B46-E5E9-9CB9-2286-53740CFC6A57}" dt="2025-04-25T13:17:09.707" v="20" actId="20577"/>
        <pc:sldMkLst>
          <pc:docMk/>
          <pc:sldMk cId="2617677281" sldId="274"/>
        </pc:sldMkLst>
        <pc:spChg chg="mod">
          <ac:chgData name="Boschert, Kate" userId="S::boschertk1@wpunj.edu::49f2c282-c554-42d6-99c0-a47762325d21" providerId="AD" clId="Web-{F0153B46-E5E9-9CB9-2286-53740CFC6A57}" dt="2025-04-25T13:17:09.707" v="20" actId="20577"/>
          <ac:spMkLst>
            <pc:docMk/>
            <pc:sldMk cId="2617677281" sldId="274"/>
            <ac:spMk id="3" creationId="{67F34816-195D-5743-D26D-7DF5F952B8F8}"/>
          </ac:spMkLst>
        </pc:spChg>
      </pc:sldChg>
      <pc:sldChg chg="modSp">
        <pc:chgData name="Boschert, Kate" userId="S::boschertk1@wpunj.edu::49f2c282-c554-42d6-99c0-a47762325d21" providerId="AD" clId="Web-{F0153B46-E5E9-9CB9-2286-53740CFC6A57}" dt="2025-04-25T13:08:57.250" v="1" actId="20577"/>
        <pc:sldMkLst>
          <pc:docMk/>
          <pc:sldMk cId="2645971890" sldId="303"/>
        </pc:sldMkLst>
        <pc:spChg chg="mod">
          <ac:chgData name="Boschert, Kate" userId="S::boschertk1@wpunj.edu::49f2c282-c554-42d6-99c0-a47762325d21" providerId="AD" clId="Web-{F0153B46-E5E9-9CB9-2286-53740CFC6A57}" dt="2025-04-25T13:08:57.250" v="1" actId="20577"/>
          <ac:spMkLst>
            <pc:docMk/>
            <pc:sldMk cId="2645971890" sldId="303"/>
            <ac:spMk id="3" creationId="{BABED6E6-6F86-6A02-327E-2992C427545D}"/>
          </ac:spMkLst>
        </pc:spChg>
      </pc:sldChg>
      <pc:sldChg chg="modSp">
        <pc:chgData name="Boschert, Kate" userId="S::boschertk1@wpunj.edu::49f2c282-c554-42d6-99c0-a47762325d21" providerId="AD" clId="Web-{F0153B46-E5E9-9CB9-2286-53740CFC6A57}" dt="2025-04-25T13:17:33.567" v="22" actId="20577"/>
        <pc:sldMkLst>
          <pc:docMk/>
          <pc:sldMk cId="3519860644" sldId="310"/>
        </pc:sldMkLst>
        <pc:spChg chg="mod">
          <ac:chgData name="Boschert, Kate" userId="S::boschertk1@wpunj.edu::49f2c282-c554-42d6-99c0-a47762325d21" providerId="AD" clId="Web-{F0153B46-E5E9-9CB9-2286-53740CFC6A57}" dt="2025-04-25T13:17:33.567" v="22" actId="20577"/>
          <ac:spMkLst>
            <pc:docMk/>
            <pc:sldMk cId="3519860644" sldId="310"/>
            <ac:spMk id="2" creationId="{EFAE82D8-61A2-BF31-CDF3-C716B426FED4}"/>
          </ac:spMkLst>
        </pc:spChg>
      </pc:sldChg>
    </pc:docChg>
  </pc:docChgLst>
  <pc:docChgLst>
    <pc:chgData name="Boschert, Kate" userId="S::boschertk1@wpunj.edu::49f2c282-c554-42d6-99c0-a47762325d21" providerId="AD" clId="Web-{37821E8A-0966-54E7-5392-A8F8E0DED004}"/>
    <pc:docChg chg="modSld">
      <pc:chgData name="Boschert, Kate" userId="S::boschertk1@wpunj.edu::49f2c282-c554-42d6-99c0-a47762325d21" providerId="AD" clId="Web-{37821E8A-0966-54E7-5392-A8F8E0DED004}" dt="2025-04-23T18:00:53.833" v="98" actId="20577"/>
      <pc:docMkLst>
        <pc:docMk/>
      </pc:docMkLst>
      <pc:sldChg chg="modSp">
        <pc:chgData name="Boschert, Kate" userId="S::boschertk1@wpunj.edu::49f2c282-c554-42d6-99c0-a47762325d21" providerId="AD" clId="Web-{37821E8A-0966-54E7-5392-A8F8E0DED004}" dt="2025-04-23T17:39:04.531" v="24" actId="20577"/>
        <pc:sldMkLst>
          <pc:docMk/>
          <pc:sldMk cId="3618235264" sldId="258"/>
        </pc:sldMkLst>
        <pc:spChg chg="mod">
          <ac:chgData name="Boschert, Kate" userId="S::boschertk1@wpunj.edu::49f2c282-c554-42d6-99c0-a47762325d21" providerId="AD" clId="Web-{37821E8A-0966-54E7-5392-A8F8E0DED004}" dt="2025-04-23T17:39:04.531" v="24" actId="20577"/>
          <ac:spMkLst>
            <pc:docMk/>
            <pc:sldMk cId="3618235264" sldId="258"/>
            <ac:spMk id="3" creationId="{3AEDCB33-0B47-688A-96D9-2A85FD08A6F6}"/>
          </ac:spMkLst>
        </pc:spChg>
      </pc:sldChg>
      <pc:sldChg chg="modSp">
        <pc:chgData name="Boschert, Kate" userId="S::boschertk1@wpunj.edu::49f2c282-c554-42d6-99c0-a47762325d21" providerId="AD" clId="Web-{37821E8A-0966-54E7-5392-A8F8E0DED004}" dt="2025-04-23T18:00:53.833" v="98" actId="20577"/>
        <pc:sldMkLst>
          <pc:docMk/>
          <pc:sldMk cId="4002202579" sldId="260"/>
        </pc:sldMkLst>
        <pc:spChg chg="mod">
          <ac:chgData name="Boschert, Kate" userId="S::boschertk1@wpunj.edu::49f2c282-c554-42d6-99c0-a47762325d21" providerId="AD" clId="Web-{37821E8A-0966-54E7-5392-A8F8E0DED004}" dt="2025-04-23T18:00:53.833" v="98" actId="20577"/>
          <ac:spMkLst>
            <pc:docMk/>
            <pc:sldMk cId="4002202579" sldId="260"/>
            <ac:spMk id="3" creationId="{67F34816-195D-5743-D26D-7DF5F952B8F8}"/>
          </ac:spMkLst>
        </pc:spChg>
      </pc:sldChg>
      <pc:sldChg chg="modSp">
        <pc:chgData name="Boschert, Kate" userId="S::boschertk1@wpunj.edu::49f2c282-c554-42d6-99c0-a47762325d21" providerId="AD" clId="Web-{37821E8A-0966-54E7-5392-A8F8E0DED004}" dt="2025-04-23T17:49:40.471" v="56" actId="20577"/>
        <pc:sldMkLst>
          <pc:docMk/>
          <pc:sldMk cId="470922384" sldId="302"/>
        </pc:sldMkLst>
        <pc:spChg chg="mod">
          <ac:chgData name="Boschert, Kate" userId="S::boschertk1@wpunj.edu::49f2c282-c554-42d6-99c0-a47762325d21" providerId="AD" clId="Web-{37821E8A-0966-54E7-5392-A8F8E0DED004}" dt="2025-04-23T17:49:40.471" v="56" actId="20577"/>
          <ac:spMkLst>
            <pc:docMk/>
            <pc:sldMk cId="470922384" sldId="302"/>
            <ac:spMk id="3" creationId="{42B605CB-7DCF-50E9-ADFA-D87AFEE27293}"/>
          </ac:spMkLst>
        </pc:spChg>
      </pc:sldChg>
    </pc:docChg>
  </pc:docChgLst>
  <pc:docChgLst>
    <pc:chgData name="Boschert, Kate" userId="S::boschertk1@wpunj.edu::49f2c282-c554-42d6-99c0-a47762325d21" providerId="AD" clId="Web-{EEFF54FC-92A6-743B-E2D4-0AFD83BD27FF}"/>
    <pc:docChg chg="modSld">
      <pc:chgData name="Boschert, Kate" userId="S::boschertk1@wpunj.edu::49f2c282-c554-42d6-99c0-a47762325d21" providerId="AD" clId="Web-{EEFF54FC-92A6-743B-E2D4-0AFD83BD27FF}" dt="2025-04-24T13:13:58.876" v="6" actId="20577"/>
      <pc:docMkLst>
        <pc:docMk/>
      </pc:docMkLst>
      <pc:sldChg chg="modSp">
        <pc:chgData name="Boschert, Kate" userId="S::boschertk1@wpunj.edu::49f2c282-c554-42d6-99c0-a47762325d21" providerId="AD" clId="Web-{EEFF54FC-92A6-743B-E2D4-0AFD83BD27FF}" dt="2025-04-24T13:13:58.876" v="6" actId="20577"/>
        <pc:sldMkLst>
          <pc:docMk/>
          <pc:sldMk cId="4065118102" sldId="259"/>
        </pc:sldMkLst>
        <pc:spChg chg="mod">
          <ac:chgData name="Boschert, Kate" userId="S::boschertk1@wpunj.edu::49f2c282-c554-42d6-99c0-a47762325d21" providerId="AD" clId="Web-{EEFF54FC-92A6-743B-E2D4-0AFD83BD27FF}" dt="2025-04-24T13:13:58.876" v="6" actId="20577"/>
          <ac:spMkLst>
            <pc:docMk/>
            <pc:sldMk cId="4065118102" sldId="259"/>
            <ac:spMk id="3" creationId="{7130EB57-CEEF-2749-747B-0D7D9BCE321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250D7C-C68B-4229-8177-53A75E53F215}" type="doc">
      <dgm:prSet loTypeId="urn:microsoft.com/office/officeart/2005/8/layout/hList6" loCatId="list" qsTypeId="urn:microsoft.com/office/officeart/2005/8/quickstyle/3d1" qsCatId="3D" csTypeId="urn:microsoft.com/office/officeart/2005/8/colors/colorful2" csCatId="colorful" phldr="1"/>
      <dgm:spPr/>
    </dgm:pt>
    <dgm:pt modelId="{08CF16E3-EF6D-4BEC-A21B-336A245E98BA}">
      <dgm:prSet phldrT="[Text]" phldr="0"/>
      <dgm:spPr/>
      <dgm:t>
        <a:bodyPr/>
        <a:lstStyle/>
        <a:p>
          <a:pPr algn="l" rtl="0">
            <a:lnSpc>
              <a:spcPct val="90000"/>
            </a:lnSpc>
          </a:pPr>
          <a:r>
            <a:rPr lang="en-US" b="0" dirty="0">
              <a:latin typeface="Calibri"/>
              <a:ea typeface="Calibri"/>
              <a:cs typeface="Calibri"/>
            </a:rPr>
            <a:t>Step 5: Monitor Status in Cayuse and WP Email </a:t>
          </a:r>
          <a:endParaRPr lang="en-US" b="0" dirty="0"/>
        </a:p>
      </dgm:t>
    </dgm:pt>
    <dgm:pt modelId="{6550CB68-A999-4258-96D8-8EC9099AFCA9}" type="parTrans" cxnId="{380E45B4-9851-4446-99B0-4AFDC086BFB7}">
      <dgm:prSet/>
      <dgm:spPr/>
    </dgm:pt>
    <dgm:pt modelId="{5089B70F-97DE-4E98-A9DC-1840CF72D02E}" type="sibTrans" cxnId="{380E45B4-9851-4446-99B0-4AFDC086BFB7}">
      <dgm:prSet/>
      <dgm:spPr/>
    </dgm:pt>
    <dgm:pt modelId="{E0B31528-F946-49C9-BADF-7AB4BF5A6A6E}">
      <dgm:prSet phldr="0"/>
      <dgm:spPr/>
      <dgm:t>
        <a:bodyPr/>
        <a:lstStyle/>
        <a:p>
          <a:pPr algn="l" rtl="0">
            <a:lnSpc>
              <a:spcPct val="90000"/>
            </a:lnSpc>
          </a:pPr>
          <a:r>
            <a:rPr lang="en-US" b="1" dirty="0">
              <a:latin typeface="Calibri"/>
              <a:ea typeface="Calibri"/>
              <a:cs typeface="Calibri"/>
            </a:rPr>
            <a:t>Step 1: Complete Training  </a:t>
          </a:r>
        </a:p>
      </dgm:t>
    </dgm:pt>
    <dgm:pt modelId="{CC2B3173-526D-4E1C-912A-60E12DFCE3CD}" type="parTrans" cxnId="{CC82C769-04B8-478D-82AE-FAC98B0623D2}">
      <dgm:prSet/>
      <dgm:spPr/>
    </dgm:pt>
    <dgm:pt modelId="{06C7D3B6-DE00-46EA-BE78-BF0E38F295A5}" type="sibTrans" cxnId="{CC82C769-04B8-478D-82AE-FAC98B0623D2}">
      <dgm:prSet/>
      <dgm:spPr/>
      <dgm:t>
        <a:bodyPr/>
        <a:lstStyle/>
        <a:p>
          <a:endParaRPr lang="en-US"/>
        </a:p>
      </dgm:t>
    </dgm:pt>
    <dgm:pt modelId="{FCCAACC6-0619-4E5A-BB1D-7DDF6600CD48}">
      <dgm:prSet phldr="0"/>
      <dgm:spPr/>
      <dgm:t>
        <a:bodyPr/>
        <a:lstStyle/>
        <a:p>
          <a:pPr algn="l">
            <a:lnSpc>
              <a:spcPct val="90000"/>
            </a:lnSpc>
          </a:pPr>
          <a:r>
            <a:rPr lang="en-US" b="0" dirty="0">
              <a:latin typeface="Calibri"/>
              <a:ea typeface="Calibri"/>
              <a:cs typeface="Calibri"/>
            </a:rPr>
            <a:t>Step 2: Classify your Research Project</a:t>
          </a:r>
        </a:p>
      </dgm:t>
    </dgm:pt>
    <dgm:pt modelId="{9A86533D-8D79-4F80-9B94-BDFF930032E4}" type="parTrans" cxnId="{E2279691-74A7-497A-8A9E-D3037A4EA8BA}">
      <dgm:prSet/>
      <dgm:spPr/>
    </dgm:pt>
    <dgm:pt modelId="{221FC5D7-CF76-451E-B636-4E4C0E82C1A2}" type="sibTrans" cxnId="{E2279691-74A7-497A-8A9E-D3037A4EA8BA}">
      <dgm:prSet/>
      <dgm:spPr/>
      <dgm:t>
        <a:bodyPr/>
        <a:lstStyle/>
        <a:p>
          <a:endParaRPr lang="en-US"/>
        </a:p>
      </dgm:t>
    </dgm:pt>
    <dgm:pt modelId="{517570A6-FB84-490E-A5B7-3BE3A3D2D5E1}">
      <dgm:prSet phldr="0"/>
      <dgm:spPr/>
      <dgm:t>
        <a:bodyPr/>
        <a:lstStyle/>
        <a:p>
          <a:pPr algn="l">
            <a:lnSpc>
              <a:spcPct val="90000"/>
            </a:lnSpc>
          </a:pPr>
          <a:r>
            <a:rPr lang="en-US" b="0" dirty="0">
              <a:latin typeface="Calibri"/>
              <a:ea typeface="Calibri"/>
              <a:cs typeface="Calibri"/>
            </a:rPr>
            <a:t>Step 3: Prepare your Application in Cayuse</a:t>
          </a:r>
        </a:p>
      </dgm:t>
    </dgm:pt>
    <dgm:pt modelId="{99CA7532-DBA4-430E-B431-E44CCDFDEE07}" type="parTrans" cxnId="{1002FD9A-520F-48C8-9EA2-F9409CE994A1}">
      <dgm:prSet/>
      <dgm:spPr/>
    </dgm:pt>
    <dgm:pt modelId="{976AEAB6-955B-46BC-82EC-DC055D5C16CF}" type="sibTrans" cxnId="{1002FD9A-520F-48C8-9EA2-F9409CE994A1}">
      <dgm:prSet/>
      <dgm:spPr/>
      <dgm:t>
        <a:bodyPr/>
        <a:lstStyle/>
        <a:p>
          <a:endParaRPr lang="en-US"/>
        </a:p>
      </dgm:t>
    </dgm:pt>
    <dgm:pt modelId="{20CB07ED-D7DA-4B32-BB35-EEB1C29CAE60}">
      <dgm:prSet phldr="0"/>
      <dgm:spPr/>
      <dgm:t>
        <a:bodyPr/>
        <a:lstStyle/>
        <a:p>
          <a:pPr algn="l">
            <a:lnSpc>
              <a:spcPct val="90000"/>
            </a:lnSpc>
          </a:pPr>
          <a:r>
            <a:rPr lang="en-US" b="0" dirty="0">
              <a:latin typeface="Calibri"/>
              <a:ea typeface="Calibri"/>
              <a:cs typeface="Calibri"/>
            </a:rPr>
            <a:t> Step 4: Submit and Certify in Cayuse</a:t>
          </a:r>
        </a:p>
      </dgm:t>
    </dgm:pt>
    <dgm:pt modelId="{8119C6BF-35FE-415E-B7DA-142D6FA52F3E}" type="parTrans" cxnId="{BF4766DF-F0BC-477D-88C9-FB90A78F087C}">
      <dgm:prSet/>
      <dgm:spPr/>
    </dgm:pt>
    <dgm:pt modelId="{259E0400-7EEC-4F13-8FAD-3D40E292B244}" type="sibTrans" cxnId="{BF4766DF-F0BC-477D-88C9-FB90A78F087C}">
      <dgm:prSet/>
      <dgm:spPr/>
      <dgm:t>
        <a:bodyPr/>
        <a:lstStyle/>
        <a:p>
          <a:endParaRPr lang="en-US"/>
        </a:p>
      </dgm:t>
    </dgm:pt>
    <dgm:pt modelId="{53F6AE6A-E307-49D4-857A-9AEB1851A580}" type="pres">
      <dgm:prSet presAssocID="{0E250D7C-C68B-4229-8177-53A75E53F215}" presName="Name0" presStyleCnt="0">
        <dgm:presLayoutVars>
          <dgm:dir/>
          <dgm:resizeHandles val="exact"/>
        </dgm:presLayoutVars>
      </dgm:prSet>
      <dgm:spPr/>
    </dgm:pt>
    <dgm:pt modelId="{F366EFD0-406A-477B-BF56-8EF80AC9FB1D}" type="pres">
      <dgm:prSet presAssocID="{E0B31528-F946-49C9-BADF-7AB4BF5A6A6E}" presName="node" presStyleLbl="node1" presStyleIdx="0" presStyleCnt="5">
        <dgm:presLayoutVars>
          <dgm:bulletEnabled val="1"/>
        </dgm:presLayoutVars>
      </dgm:prSet>
      <dgm:spPr/>
    </dgm:pt>
    <dgm:pt modelId="{B19C58A1-3F6E-4408-A39B-D800FB715D59}" type="pres">
      <dgm:prSet presAssocID="{06C7D3B6-DE00-46EA-BE78-BF0E38F295A5}" presName="sibTrans" presStyleCnt="0"/>
      <dgm:spPr/>
    </dgm:pt>
    <dgm:pt modelId="{F6A398B2-127D-4D77-B9A6-14A26829ADB8}" type="pres">
      <dgm:prSet presAssocID="{FCCAACC6-0619-4E5A-BB1D-7DDF6600CD48}" presName="node" presStyleLbl="node1" presStyleIdx="1" presStyleCnt="5">
        <dgm:presLayoutVars>
          <dgm:bulletEnabled val="1"/>
        </dgm:presLayoutVars>
      </dgm:prSet>
      <dgm:spPr/>
    </dgm:pt>
    <dgm:pt modelId="{64C2E67A-7C8A-4C2A-B2BC-3F83B78E592D}" type="pres">
      <dgm:prSet presAssocID="{221FC5D7-CF76-451E-B636-4E4C0E82C1A2}" presName="sibTrans" presStyleCnt="0"/>
      <dgm:spPr/>
    </dgm:pt>
    <dgm:pt modelId="{20F9646B-C3FD-41A7-9403-DF1CEA9B0527}" type="pres">
      <dgm:prSet presAssocID="{517570A6-FB84-490E-A5B7-3BE3A3D2D5E1}" presName="node" presStyleLbl="node1" presStyleIdx="2" presStyleCnt="5">
        <dgm:presLayoutVars>
          <dgm:bulletEnabled val="1"/>
        </dgm:presLayoutVars>
      </dgm:prSet>
      <dgm:spPr/>
    </dgm:pt>
    <dgm:pt modelId="{8D0D948B-6A5B-4088-89FF-64E90444BEAF}" type="pres">
      <dgm:prSet presAssocID="{976AEAB6-955B-46BC-82EC-DC055D5C16CF}" presName="sibTrans" presStyleCnt="0"/>
      <dgm:spPr/>
    </dgm:pt>
    <dgm:pt modelId="{5C6EC1CF-4691-481B-BE1C-CCAC3C1D0D3A}" type="pres">
      <dgm:prSet presAssocID="{20CB07ED-D7DA-4B32-BB35-EEB1C29CAE60}" presName="node" presStyleLbl="node1" presStyleIdx="3" presStyleCnt="5">
        <dgm:presLayoutVars>
          <dgm:bulletEnabled val="1"/>
        </dgm:presLayoutVars>
      </dgm:prSet>
      <dgm:spPr/>
    </dgm:pt>
    <dgm:pt modelId="{8CBD6BA9-4041-4A7B-8E8B-2A8835C9FB27}" type="pres">
      <dgm:prSet presAssocID="{259E0400-7EEC-4F13-8FAD-3D40E292B244}" presName="sibTrans" presStyleCnt="0"/>
      <dgm:spPr/>
    </dgm:pt>
    <dgm:pt modelId="{AE143E85-3874-4968-9DD7-653FD44CA446}" type="pres">
      <dgm:prSet presAssocID="{08CF16E3-EF6D-4BEC-A21B-336A245E98BA}" presName="node" presStyleLbl="node1" presStyleIdx="4" presStyleCnt="5">
        <dgm:presLayoutVars>
          <dgm:bulletEnabled val="1"/>
        </dgm:presLayoutVars>
      </dgm:prSet>
      <dgm:spPr/>
    </dgm:pt>
  </dgm:ptLst>
  <dgm:cxnLst>
    <dgm:cxn modelId="{3F623E1B-6B8B-4249-AABB-AE4D7C0718B9}" type="presOf" srcId="{E0B31528-F946-49C9-BADF-7AB4BF5A6A6E}" destId="{F366EFD0-406A-477B-BF56-8EF80AC9FB1D}" srcOrd="0" destOrd="0" presId="urn:microsoft.com/office/officeart/2005/8/layout/hList6"/>
    <dgm:cxn modelId="{BE2CC548-65AE-44CE-8516-CBBF6A11CBA7}" type="presOf" srcId="{08CF16E3-EF6D-4BEC-A21B-336A245E98BA}" destId="{AE143E85-3874-4968-9DD7-653FD44CA446}" srcOrd="0" destOrd="0" presId="urn:microsoft.com/office/officeart/2005/8/layout/hList6"/>
    <dgm:cxn modelId="{A8CF3349-FA60-46CD-A254-837475C6D86F}" type="presOf" srcId="{FCCAACC6-0619-4E5A-BB1D-7DDF6600CD48}" destId="{F6A398B2-127D-4D77-B9A6-14A26829ADB8}" srcOrd="0" destOrd="0" presId="urn:microsoft.com/office/officeart/2005/8/layout/hList6"/>
    <dgm:cxn modelId="{CC82C769-04B8-478D-82AE-FAC98B0623D2}" srcId="{0E250D7C-C68B-4229-8177-53A75E53F215}" destId="{E0B31528-F946-49C9-BADF-7AB4BF5A6A6E}" srcOrd="0" destOrd="0" parTransId="{CC2B3173-526D-4E1C-912A-60E12DFCE3CD}" sibTransId="{06C7D3B6-DE00-46EA-BE78-BF0E38F295A5}"/>
    <dgm:cxn modelId="{82ECE276-3911-48A3-B245-89B077C71E4E}" type="presOf" srcId="{517570A6-FB84-490E-A5B7-3BE3A3D2D5E1}" destId="{20F9646B-C3FD-41A7-9403-DF1CEA9B0527}" srcOrd="0" destOrd="0" presId="urn:microsoft.com/office/officeart/2005/8/layout/hList6"/>
    <dgm:cxn modelId="{E2279691-74A7-497A-8A9E-D3037A4EA8BA}" srcId="{0E250D7C-C68B-4229-8177-53A75E53F215}" destId="{FCCAACC6-0619-4E5A-BB1D-7DDF6600CD48}" srcOrd="1" destOrd="0" parTransId="{9A86533D-8D79-4F80-9B94-BDFF930032E4}" sibTransId="{221FC5D7-CF76-451E-B636-4E4C0E82C1A2}"/>
    <dgm:cxn modelId="{1002FD9A-520F-48C8-9EA2-F9409CE994A1}" srcId="{0E250D7C-C68B-4229-8177-53A75E53F215}" destId="{517570A6-FB84-490E-A5B7-3BE3A3D2D5E1}" srcOrd="2" destOrd="0" parTransId="{99CA7532-DBA4-430E-B431-E44CCDFDEE07}" sibTransId="{976AEAB6-955B-46BC-82EC-DC055D5C16CF}"/>
    <dgm:cxn modelId="{380E45B4-9851-4446-99B0-4AFDC086BFB7}" srcId="{0E250D7C-C68B-4229-8177-53A75E53F215}" destId="{08CF16E3-EF6D-4BEC-A21B-336A245E98BA}" srcOrd="4" destOrd="0" parTransId="{6550CB68-A999-4258-96D8-8EC9099AFCA9}" sibTransId="{5089B70F-97DE-4E98-A9DC-1840CF72D02E}"/>
    <dgm:cxn modelId="{6BA42AC5-6FFC-4C84-A2C8-AA2AA85E8F0E}" type="presOf" srcId="{20CB07ED-D7DA-4B32-BB35-EEB1C29CAE60}" destId="{5C6EC1CF-4691-481B-BE1C-CCAC3C1D0D3A}" srcOrd="0" destOrd="0" presId="urn:microsoft.com/office/officeart/2005/8/layout/hList6"/>
    <dgm:cxn modelId="{553EB2CF-335F-459A-9C3D-1DC1E0E92BE3}" type="presOf" srcId="{0E250D7C-C68B-4229-8177-53A75E53F215}" destId="{53F6AE6A-E307-49D4-857A-9AEB1851A580}" srcOrd="0" destOrd="0" presId="urn:microsoft.com/office/officeart/2005/8/layout/hList6"/>
    <dgm:cxn modelId="{BF4766DF-F0BC-477D-88C9-FB90A78F087C}" srcId="{0E250D7C-C68B-4229-8177-53A75E53F215}" destId="{20CB07ED-D7DA-4B32-BB35-EEB1C29CAE60}" srcOrd="3" destOrd="0" parTransId="{8119C6BF-35FE-415E-B7DA-142D6FA52F3E}" sibTransId="{259E0400-7EEC-4F13-8FAD-3D40E292B244}"/>
    <dgm:cxn modelId="{CE80AC01-20C2-42AC-BAE2-CF8CE3AF483D}" type="presParOf" srcId="{53F6AE6A-E307-49D4-857A-9AEB1851A580}" destId="{F366EFD0-406A-477B-BF56-8EF80AC9FB1D}" srcOrd="0" destOrd="0" presId="urn:microsoft.com/office/officeart/2005/8/layout/hList6"/>
    <dgm:cxn modelId="{EFE33D6B-C298-46BE-A536-A666FCFB8E50}" type="presParOf" srcId="{53F6AE6A-E307-49D4-857A-9AEB1851A580}" destId="{B19C58A1-3F6E-4408-A39B-D800FB715D59}" srcOrd="1" destOrd="0" presId="urn:microsoft.com/office/officeart/2005/8/layout/hList6"/>
    <dgm:cxn modelId="{5EA46B8C-F104-4636-A4AE-646E021A4B4D}" type="presParOf" srcId="{53F6AE6A-E307-49D4-857A-9AEB1851A580}" destId="{F6A398B2-127D-4D77-B9A6-14A26829ADB8}" srcOrd="2" destOrd="0" presId="urn:microsoft.com/office/officeart/2005/8/layout/hList6"/>
    <dgm:cxn modelId="{D261C7AD-3C7D-43A0-B5BE-664D953A9BB7}" type="presParOf" srcId="{53F6AE6A-E307-49D4-857A-9AEB1851A580}" destId="{64C2E67A-7C8A-4C2A-B2BC-3F83B78E592D}" srcOrd="3" destOrd="0" presId="urn:microsoft.com/office/officeart/2005/8/layout/hList6"/>
    <dgm:cxn modelId="{F1894FFF-8713-4722-9067-BB8C300C56BD}" type="presParOf" srcId="{53F6AE6A-E307-49D4-857A-9AEB1851A580}" destId="{20F9646B-C3FD-41A7-9403-DF1CEA9B0527}" srcOrd="4" destOrd="0" presId="urn:microsoft.com/office/officeart/2005/8/layout/hList6"/>
    <dgm:cxn modelId="{6A5FC613-671A-4D09-B880-0176AE46EA8F}" type="presParOf" srcId="{53F6AE6A-E307-49D4-857A-9AEB1851A580}" destId="{8D0D948B-6A5B-4088-89FF-64E90444BEAF}" srcOrd="5" destOrd="0" presId="urn:microsoft.com/office/officeart/2005/8/layout/hList6"/>
    <dgm:cxn modelId="{3DC6850E-C3C0-481E-B4B8-48F3D3C8DA01}" type="presParOf" srcId="{53F6AE6A-E307-49D4-857A-9AEB1851A580}" destId="{5C6EC1CF-4691-481B-BE1C-CCAC3C1D0D3A}" srcOrd="6" destOrd="0" presId="urn:microsoft.com/office/officeart/2005/8/layout/hList6"/>
    <dgm:cxn modelId="{55972A5C-7C6A-45F3-8B0A-91CDA8D61197}" type="presParOf" srcId="{53F6AE6A-E307-49D4-857A-9AEB1851A580}" destId="{8CBD6BA9-4041-4A7B-8E8B-2A8835C9FB27}" srcOrd="7" destOrd="0" presId="urn:microsoft.com/office/officeart/2005/8/layout/hList6"/>
    <dgm:cxn modelId="{9D82E8A5-0CCD-49F6-9C6B-388C56FED7C4}" type="presParOf" srcId="{53F6AE6A-E307-49D4-857A-9AEB1851A580}" destId="{AE143E85-3874-4968-9DD7-653FD44CA446}"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250D7C-C68B-4229-8177-53A75E53F215}" type="doc">
      <dgm:prSet loTypeId="urn:microsoft.com/office/officeart/2005/8/layout/hList6" loCatId="list" qsTypeId="urn:microsoft.com/office/officeart/2005/8/quickstyle/3d1" qsCatId="3D" csTypeId="urn:microsoft.com/office/officeart/2005/8/colors/colorful2" csCatId="colorful" phldr="1"/>
      <dgm:spPr/>
    </dgm:pt>
    <dgm:pt modelId="{08CF16E3-EF6D-4BEC-A21B-336A245E98BA}">
      <dgm:prSet phldrT="[Text]" phldr="0"/>
      <dgm:spPr/>
      <dgm:t>
        <a:bodyPr/>
        <a:lstStyle/>
        <a:p>
          <a:pPr algn="l" rtl="0">
            <a:lnSpc>
              <a:spcPct val="90000"/>
            </a:lnSpc>
          </a:pPr>
          <a:r>
            <a:rPr lang="en-US" b="0" dirty="0">
              <a:latin typeface="Calibri"/>
              <a:ea typeface="Calibri"/>
              <a:cs typeface="Calibri"/>
            </a:rPr>
            <a:t>Step 5: Monitor Status in Cayuse and WP Email </a:t>
          </a:r>
          <a:endParaRPr lang="en-US" b="0" dirty="0"/>
        </a:p>
      </dgm:t>
    </dgm:pt>
    <dgm:pt modelId="{6550CB68-A999-4258-96D8-8EC9099AFCA9}" type="parTrans" cxnId="{380E45B4-9851-4446-99B0-4AFDC086BFB7}">
      <dgm:prSet/>
      <dgm:spPr/>
    </dgm:pt>
    <dgm:pt modelId="{5089B70F-97DE-4E98-A9DC-1840CF72D02E}" type="sibTrans" cxnId="{380E45B4-9851-4446-99B0-4AFDC086BFB7}">
      <dgm:prSet/>
      <dgm:spPr/>
    </dgm:pt>
    <dgm:pt modelId="{E0B31528-F946-49C9-BADF-7AB4BF5A6A6E}">
      <dgm:prSet phldr="0"/>
      <dgm:spPr/>
      <dgm:t>
        <a:bodyPr/>
        <a:lstStyle/>
        <a:p>
          <a:pPr algn="l" rtl="0">
            <a:lnSpc>
              <a:spcPct val="90000"/>
            </a:lnSpc>
          </a:pPr>
          <a:r>
            <a:rPr lang="en-US" b="0" dirty="0">
              <a:latin typeface="Calibri"/>
              <a:ea typeface="Calibri"/>
              <a:cs typeface="Calibri"/>
            </a:rPr>
            <a:t>Step 1: Complete Training  </a:t>
          </a:r>
        </a:p>
      </dgm:t>
    </dgm:pt>
    <dgm:pt modelId="{CC2B3173-526D-4E1C-912A-60E12DFCE3CD}" type="parTrans" cxnId="{CC82C769-04B8-478D-82AE-FAC98B0623D2}">
      <dgm:prSet/>
      <dgm:spPr/>
    </dgm:pt>
    <dgm:pt modelId="{06C7D3B6-DE00-46EA-BE78-BF0E38F295A5}" type="sibTrans" cxnId="{CC82C769-04B8-478D-82AE-FAC98B0623D2}">
      <dgm:prSet/>
      <dgm:spPr/>
      <dgm:t>
        <a:bodyPr/>
        <a:lstStyle/>
        <a:p>
          <a:endParaRPr lang="en-US"/>
        </a:p>
      </dgm:t>
    </dgm:pt>
    <dgm:pt modelId="{FCCAACC6-0619-4E5A-BB1D-7DDF6600CD48}">
      <dgm:prSet phldr="0"/>
      <dgm:spPr/>
      <dgm:t>
        <a:bodyPr/>
        <a:lstStyle/>
        <a:p>
          <a:pPr algn="l">
            <a:lnSpc>
              <a:spcPct val="90000"/>
            </a:lnSpc>
          </a:pPr>
          <a:r>
            <a:rPr lang="en-US" b="1" u="none" dirty="0">
              <a:latin typeface="Calibri"/>
              <a:ea typeface="Calibri"/>
              <a:cs typeface="Calibri"/>
            </a:rPr>
            <a:t>Step 2: Classify your Research Project</a:t>
          </a:r>
        </a:p>
      </dgm:t>
    </dgm:pt>
    <dgm:pt modelId="{9A86533D-8D79-4F80-9B94-BDFF930032E4}" type="parTrans" cxnId="{E2279691-74A7-497A-8A9E-D3037A4EA8BA}">
      <dgm:prSet/>
      <dgm:spPr/>
    </dgm:pt>
    <dgm:pt modelId="{221FC5D7-CF76-451E-B636-4E4C0E82C1A2}" type="sibTrans" cxnId="{E2279691-74A7-497A-8A9E-D3037A4EA8BA}">
      <dgm:prSet/>
      <dgm:spPr/>
      <dgm:t>
        <a:bodyPr/>
        <a:lstStyle/>
        <a:p>
          <a:endParaRPr lang="en-US"/>
        </a:p>
      </dgm:t>
    </dgm:pt>
    <dgm:pt modelId="{517570A6-FB84-490E-A5B7-3BE3A3D2D5E1}">
      <dgm:prSet phldr="0"/>
      <dgm:spPr/>
      <dgm:t>
        <a:bodyPr/>
        <a:lstStyle/>
        <a:p>
          <a:pPr algn="l">
            <a:lnSpc>
              <a:spcPct val="90000"/>
            </a:lnSpc>
          </a:pPr>
          <a:r>
            <a:rPr lang="en-US" b="0" dirty="0">
              <a:latin typeface="Calibri"/>
              <a:ea typeface="Calibri"/>
              <a:cs typeface="Calibri"/>
            </a:rPr>
            <a:t>Step 3: Prepare your Application in Cayuse</a:t>
          </a:r>
        </a:p>
      </dgm:t>
    </dgm:pt>
    <dgm:pt modelId="{99CA7532-DBA4-430E-B431-E44CCDFDEE07}" type="parTrans" cxnId="{1002FD9A-520F-48C8-9EA2-F9409CE994A1}">
      <dgm:prSet/>
      <dgm:spPr/>
    </dgm:pt>
    <dgm:pt modelId="{976AEAB6-955B-46BC-82EC-DC055D5C16CF}" type="sibTrans" cxnId="{1002FD9A-520F-48C8-9EA2-F9409CE994A1}">
      <dgm:prSet/>
      <dgm:spPr/>
      <dgm:t>
        <a:bodyPr/>
        <a:lstStyle/>
        <a:p>
          <a:endParaRPr lang="en-US"/>
        </a:p>
      </dgm:t>
    </dgm:pt>
    <dgm:pt modelId="{20CB07ED-D7DA-4B32-BB35-EEB1C29CAE60}">
      <dgm:prSet phldr="0"/>
      <dgm:spPr/>
      <dgm:t>
        <a:bodyPr/>
        <a:lstStyle/>
        <a:p>
          <a:pPr algn="l">
            <a:lnSpc>
              <a:spcPct val="90000"/>
            </a:lnSpc>
          </a:pPr>
          <a:r>
            <a:rPr lang="en-US" b="0" dirty="0">
              <a:latin typeface="Calibri"/>
              <a:ea typeface="Calibri"/>
              <a:cs typeface="Calibri"/>
            </a:rPr>
            <a:t> Step 4: Submit and Certify in Cayuse</a:t>
          </a:r>
        </a:p>
      </dgm:t>
    </dgm:pt>
    <dgm:pt modelId="{8119C6BF-35FE-415E-B7DA-142D6FA52F3E}" type="parTrans" cxnId="{BF4766DF-F0BC-477D-88C9-FB90A78F087C}">
      <dgm:prSet/>
      <dgm:spPr/>
    </dgm:pt>
    <dgm:pt modelId="{259E0400-7EEC-4F13-8FAD-3D40E292B244}" type="sibTrans" cxnId="{BF4766DF-F0BC-477D-88C9-FB90A78F087C}">
      <dgm:prSet/>
      <dgm:spPr/>
      <dgm:t>
        <a:bodyPr/>
        <a:lstStyle/>
        <a:p>
          <a:endParaRPr lang="en-US"/>
        </a:p>
      </dgm:t>
    </dgm:pt>
    <dgm:pt modelId="{53F6AE6A-E307-49D4-857A-9AEB1851A580}" type="pres">
      <dgm:prSet presAssocID="{0E250D7C-C68B-4229-8177-53A75E53F215}" presName="Name0" presStyleCnt="0">
        <dgm:presLayoutVars>
          <dgm:dir/>
          <dgm:resizeHandles val="exact"/>
        </dgm:presLayoutVars>
      </dgm:prSet>
      <dgm:spPr/>
    </dgm:pt>
    <dgm:pt modelId="{F366EFD0-406A-477B-BF56-8EF80AC9FB1D}" type="pres">
      <dgm:prSet presAssocID="{E0B31528-F946-49C9-BADF-7AB4BF5A6A6E}" presName="node" presStyleLbl="node1" presStyleIdx="0" presStyleCnt="5">
        <dgm:presLayoutVars>
          <dgm:bulletEnabled val="1"/>
        </dgm:presLayoutVars>
      </dgm:prSet>
      <dgm:spPr/>
    </dgm:pt>
    <dgm:pt modelId="{B19C58A1-3F6E-4408-A39B-D800FB715D59}" type="pres">
      <dgm:prSet presAssocID="{06C7D3B6-DE00-46EA-BE78-BF0E38F295A5}" presName="sibTrans" presStyleCnt="0"/>
      <dgm:spPr/>
    </dgm:pt>
    <dgm:pt modelId="{F6A398B2-127D-4D77-B9A6-14A26829ADB8}" type="pres">
      <dgm:prSet presAssocID="{FCCAACC6-0619-4E5A-BB1D-7DDF6600CD48}" presName="node" presStyleLbl="node1" presStyleIdx="1" presStyleCnt="5">
        <dgm:presLayoutVars>
          <dgm:bulletEnabled val="1"/>
        </dgm:presLayoutVars>
      </dgm:prSet>
      <dgm:spPr/>
    </dgm:pt>
    <dgm:pt modelId="{64C2E67A-7C8A-4C2A-B2BC-3F83B78E592D}" type="pres">
      <dgm:prSet presAssocID="{221FC5D7-CF76-451E-B636-4E4C0E82C1A2}" presName="sibTrans" presStyleCnt="0"/>
      <dgm:spPr/>
    </dgm:pt>
    <dgm:pt modelId="{20F9646B-C3FD-41A7-9403-DF1CEA9B0527}" type="pres">
      <dgm:prSet presAssocID="{517570A6-FB84-490E-A5B7-3BE3A3D2D5E1}" presName="node" presStyleLbl="node1" presStyleIdx="2" presStyleCnt="5">
        <dgm:presLayoutVars>
          <dgm:bulletEnabled val="1"/>
        </dgm:presLayoutVars>
      </dgm:prSet>
      <dgm:spPr/>
    </dgm:pt>
    <dgm:pt modelId="{8D0D948B-6A5B-4088-89FF-64E90444BEAF}" type="pres">
      <dgm:prSet presAssocID="{976AEAB6-955B-46BC-82EC-DC055D5C16CF}" presName="sibTrans" presStyleCnt="0"/>
      <dgm:spPr/>
    </dgm:pt>
    <dgm:pt modelId="{5C6EC1CF-4691-481B-BE1C-CCAC3C1D0D3A}" type="pres">
      <dgm:prSet presAssocID="{20CB07ED-D7DA-4B32-BB35-EEB1C29CAE60}" presName="node" presStyleLbl="node1" presStyleIdx="3" presStyleCnt="5">
        <dgm:presLayoutVars>
          <dgm:bulletEnabled val="1"/>
        </dgm:presLayoutVars>
      </dgm:prSet>
      <dgm:spPr/>
    </dgm:pt>
    <dgm:pt modelId="{8CBD6BA9-4041-4A7B-8E8B-2A8835C9FB27}" type="pres">
      <dgm:prSet presAssocID="{259E0400-7EEC-4F13-8FAD-3D40E292B244}" presName="sibTrans" presStyleCnt="0"/>
      <dgm:spPr/>
    </dgm:pt>
    <dgm:pt modelId="{AE143E85-3874-4968-9DD7-653FD44CA446}" type="pres">
      <dgm:prSet presAssocID="{08CF16E3-EF6D-4BEC-A21B-336A245E98BA}" presName="node" presStyleLbl="node1" presStyleIdx="4" presStyleCnt="5">
        <dgm:presLayoutVars>
          <dgm:bulletEnabled val="1"/>
        </dgm:presLayoutVars>
      </dgm:prSet>
      <dgm:spPr/>
    </dgm:pt>
  </dgm:ptLst>
  <dgm:cxnLst>
    <dgm:cxn modelId="{3F623E1B-6B8B-4249-AABB-AE4D7C0718B9}" type="presOf" srcId="{E0B31528-F946-49C9-BADF-7AB4BF5A6A6E}" destId="{F366EFD0-406A-477B-BF56-8EF80AC9FB1D}" srcOrd="0" destOrd="0" presId="urn:microsoft.com/office/officeart/2005/8/layout/hList6"/>
    <dgm:cxn modelId="{BE2CC548-65AE-44CE-8516-CBBF6A11CBA7}" type="presOf" srcId="{08CF16E3-EF6D-4BEC-A21B-336A245E98BA}" destId="{AE143E85-3874-4968-9DD7-653FD44CA446}" srcOrd="0" destOrd="0" presId="urn:microsoft.com/office/officeart/2005/8/layout/hList6"/>
    <dgm:cxn modelId="{A8CF3349-FA60-46CD-A254-837475C6D86F}" type="presOf" srcId="{FCCAACC6-0619-4E5A-BB1D-7DDF6600CD48}" destId="{F6A398B2-127D-4D77-B9A6-14A26829ADB8}" srcOrd="0" destOrd="0" presId="urn:microsoft.com/office/officeart/2005/8/layout/hList6"/>
    <dgm:cxn modelId="{CC82C769-04B8-478D-82AE-FAC98B0623D2}" srcId="{0E250D7C-C68B-4229-8177-53A75E53F215}" destId="{E0B31528-F946-49C9-BADF-7AB4BF5A6A6E}" srcOrd="0" destOrd="0" parTransId="{CC2B3173-526D-4E1C-912A-60E12DFCE3CD}" sibTransId="{06C7D3B6-DE00-46EA-BE78-BF0E38F295A5}"/>
    <dgm:cxn modelId="{82ECE276-3911-48A3-B245-89B077C71E4E}" type="presOf" srcId="{517570A6-FB84-490E-A5B7-3BE3A3D2D5E1}" destId="{20F9646B-C3FD-41A7-9403-DF1CEA9B0527}" srcOrd="0" destOrd="0" presId="urn:microsoft.com/office/officeart/2005/8/layout/hList6"/>
    <dgm:cxn modelId="{E2279691-74A7-497A-8A9E-D3037A4EA8BA}" srcId="{0E250D7C-C68B-4229-8177-53A75E53F215}" destId="{FCCAACC6-0619-4E5A-BB1D-7DDF6600CD48}" srcOrd="1" destOrd="0" parTransId="{9A86533D-8D79-4F80-9B94-BDFF930032E4}" sibTransId="{221FC5D7-CF76-451E-B636-4E4C0E82C1A2}"/>
    <dgm:cxn modelId="{1002FD9A-520F-48C8-9EA2-F9409CE994A1}" srcId="{0E250D7C-C68B-4229-8177-53A75E53F215}" destId="{517570A6-FB84-490E-A5B7-3BE3A3D2D5E1}" srcOrd="2" destOrd="0" parTransId="{99CA7532-DBA4-430E-B431-E44CCDFDEE07}" sibTransId="{976AEAB6-955B-46BC-82EC-DC055D5C16CF}"/>
    <dgm:cxn modelId="{380E45B4-9851-4446-99B0-4AFDC086BFB7}" srcId="{0E250D7C-C68B-4229-8177-53A75E53F215}" destId="{08CF16E3-EF6D-4BEC-A21B-336A245E98BA}" srcOrd="4" destOrd="0" parTransId="{6550CB68-A999-4258-96D8-8EC9099AFCA9}" sibTransId="{5089B70F-97DE-4E98-A9DC-1840CF72D02E}"/>
    <dgm:cxn modelId="{6BA42AC5-6FFC-4C84-A2C8-AA2AA85E8F0E}" type="presOf" srcId="{20CB07ED-D7DA-4B32-BB35-EEB1C29CAE60}" destId="{5C6EC1CF-4691-481B-BE1C-CCAC3C1D0D3A}" srcOrd="0" destOrd="0" presId="urn:microsoft.com/office/officeart/2005/8/layout/hList6"/>
    <dgm:cxn modelId="{553EB2CF-335F-459A-9C3D-1DC1E0E92BE3}" type="presOf" srcId="{0E250D7C-C68B-4229-8177-53A75E53F215}" destId="{53F6AE6A-E307-49D4-857A-9AEB1851A580}" srcOrd="0" destOrd="0" presId="urn:microsoft.com/office/officeart/2005/8/layout/hList6"/>
    <dgm:cxn modelId="{BF4766DF-F0BC-477D-88C9-FB90A78F087C}" srcId="{0E250D7C-C68B-4229-8177-53A75E53F215}" destId="{20CB07ED-D7DA-4B32-BB35-EEB1C29CAE60}" srcOrd="3" destOrd="0" parTransId="{8119C6BF-35FE-415E-B7DA-142D6FA52F3E}" sibTransId="{259E0400-7EEC-4F13-8FAD-3D40E292B244}"/>
    <dgm:cxn modelId="{CE80AC01-20C2-42AC-BAE2-CF8CE3AF483D}" type="presParOf" srcId="{53F6AE6A-E307-49D4-857A-9AEB1851A580}" destId="{F366EFD0-406A-477B-BF56-8EF80AC9FB1D}" srcOrd="0" destOrd="0" presId="urn:microsoft.com/office/officeart/2005/8/layout/hList6"/>
    <dgm:cxn modelId="{EFE33D6B-C298-46BE-A536-A666FCFB8E50}" type="presParOf" srcId="{53F6AE6A-E307-49D4-857A-9AEB1851A580}" destId="{B19C58A1-3F6E-4408-A39B-D800FB715D59}" srcOrd="1" destOrd="0" presId="urn:microsoft.com/office/officeart/2005/8/layout/hList6"/>
    <dgm:cxn modelId="{5EA46B8C-F104-4636-A4AE-646E021A4B4D}" type="presParOf" srcId="{53F6AE6A-E307-49D4-857A-9AEB1851A580}" destId="{F6A398B2-127D-4D77-B9A6-14A26829ADB8}" srcOrd="2" destOrd="0" presId="urn:microsoft.com/office/officeart/2005/8/layout/hList6"/>
    <dgm:cxn modelId="{D261C7AD-3C7D-43A0-B5BE-664D953A9BB7}" type="presParOf" srcId="{53F6AE6A-E307-49D4-857A-9AEB1851A580}" destId="{64C2E67A-7C8A-4C2A-B2BC-3F83B78E592D}" srcOrd="3" destOrd="0" presId="urn:microsoft.com/office/officeart/2005/8/layout/hList6"/>
    <dgm:cxn modelId="{F1894FFF-8713-4722-9067-BB8C300C56BD}" type="presParOf" srcId="{53F6AE6A-E307-49D4-857A-9AEB1851A580}" destId="{20F9646B-C3FD-41A7-9403-DF1CEA9B0527}" srcOrd="4" destOrd="0" presId="urn:microsoft.com/office/officeart/2005/8/layout/hList6"/>
    <dgm:cxn modelId="{6A5FC613-671A-4D09-B880-0176AE46EA8F}" type="presParOf" srcId="{53F6AE6A-E307-49D4-857A-9AEB1851A580}" destId="{8D0D948B-6A5B-4088-89FF-64E90444BEAF}" srcOrd="5" destOrd="0" presId="urn:microsoft.com/office/officeart/2005/8/layout/hList6"/>
    <dgm:cxn modelId="{3DC6850E-C3C0-481E-B4B8-48F3D3C8DA01}" type="presParOf" srcId="{53F6AE6A-E307-49D4-857A-9AEB1851A580}" destId="{5C6EC1CF-4691-481B-BE1C-CCAC3C1D0D3A}" srcOrd="6" destOrd="0" presId="urn:microsoft.com/office/officeart/2005/8/layout/hList6"/>
    <dgm:cxn modelId="{55972A5C-7C6A-45F3-8B0A-91CDA8D61197}" type="presParOf" srcId="{53F6AE6A-E307-49D4-857A-9AEB1851A580}" destId="{8CBD6BA9-4041-4A7B-8E8B-2A8835C9FB27}" srcOrd="7" destOrd="0" presId="urn:microsoft.com/office/officeart/2005/8/layout/hList6"/>
    <dgm:cxn modelId="{9D82E8A5-0CCD-49F6-9C6B-388C56FED7C4}" type="presParOf" srcId="{53F6AE6A-E307-49D4-857A-9AEB1851A580}" destId="{AE143E85-3874-4968-9DD7-653FD44CA446}"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250D7C-C68B-4229-8177-53A75E53F215}" type="doc">
      <dgm:prSet loTypeId="urn:microsoft.com/office/officeart/2005/8/layout/hList6" loCatId="list" qsTypeId="urn:microsoft.com/office/officeart/2005/8/quickstyle/3d1" qsCatId="3D" csTypeId="urn:microsoft.com/office/officeart/2005/8/colors/colorful2" csCatId="colorful" phldr="1"/>
      <dgm:spPr/>
    </dgm:pt>
    <dgm:pt modelId="{08CF16E3-EF6D-4BEC-A21B-336A245E98BA}">
      <dgm:prSet phldrT="[Text]" phldr="0"/>
      <dgm:spPr/>
      <dgm:t>
        <a:bodyPr/>
        <a:lstStyle/>
        <a:p>
          <a:pPr algn="l" rtl="0">
            <a:lnSpc>
              <a:spcPct val="90000"/>
            </a:lnSpc>
          </a:pPr>
          <a:r>
            <a:rPr lang="en-US" b="0" dirty="0">
              <a:latin typeface="Calibri"/>
              <a:ea typeface="Calibri"/>
              <a:cs typeface="Calibri"/>
            </a:rPr>
            <a:t>Step 5: Monitor Status in Cayuse and WP Email </a:t>
          </a:r>
          <a:endParaRPr lang="en-US" b="0" dirty="0"/>
        </a:p>
      </dgm:t>
    </dgm:pt>
    <dgm:pt modelId="{6550CB68-A999-4258-96D8-8EC9099AFCA9}" type="parTrans" cxnId="{380E45B4-9851-4446-99B0-4AFDC086BFB7}">
      <dgm:prSet/>
      <dgm:spPr/>
    </dgm:pt>
    <dgm:pt modelId="{5089B70F-97DE-4E98-A9DC-1840CF72D02E}" type="sibTrans" cxnId="{380E45B4-9851-4446-99B0-4AFDC086BFB7}">
      <dgm:prSet/>
      <dgm:spPr/>
    </dgm:pt>
    <dgm:pt modelId="{E0B31528-F946-49C9-BADF-7AB4BF5A6A6E}">
      <dgm:prSet phldr="0"/>
      <dgm:spPr/>
      <dgm:t>
        <a:bodyPr/>
        <a:lstStyle/>
        <a:p>
          <a:pPr algn="l" rtl="0">
            <a:lnSpc>
              <a:spcPct val="90000"/>
            </a:lnSpc>
          </a:pPr>
          <a:r>
            <a:rPr lang="en-US" b="0" dirty="0">
              <a:latin typeface="Calibri"/>
              <a:ea typeface="Calibri"/>
              <a:cs typeface="Calibri"/>
            </a:rPr>
            <a:t>Step 1: Complete Training  </a:t>
          </a:r>
        </a:p>
      </dgm:t>
    </dgm:pt>
    <dgm:pt modelId="{CC2B3173-526D-4E1C-912A-60E12DFCE3CD}" type="parTrans" cxnId="{CC82C769-04B8-478D-82AE-FAC98B0623D2}">
      <dgm:prSet/>
      <dgm:spPr/>
    </dgm:pt>
    <dgm:pt modelId="{06C7D3B6-DE00-46EA-BE78-BF0E38F295A5}" type="sibTrans" cxnId="{CC82C769-04B8-478D-82AE-FAC98B0623D2}">
      <dgm:prSet/>
      <dgm:spPr/>
      <dgm:t>
        <a:bodyPr/>
        <a:lstStyle/>
        <a:p>
          <a:endParaRPr lang="en-US"/>
        </a:p>
      </dgm:t>
    </dgm:pt>
    <dgm:pt modelId="{FCCAACC6-0619-4E5A-BB1D-7DDF6600CD48}">
      <dgm:prSet phldr="0"/>
      <dgm:spPr/>
      <dgm:t>
        <a:bodyPr/>
        <a:lstStyle/>
        <a:p>
          <a:pPr algn="l">
            <a:lnSpc>
              <a:spcPct val="90000"/>
            </a:lnSpc>
          </a:pPr>
          <a:r>
            <a:rPr lang="en-US" b="0" dirty="0">
              <a:latin typeface="Calibri"/>
              <a:ea typeface="Calibri"/>
              <a:cs typeface="Calibri"/>
            </a:rPr>
            <a:t>Step 2: Classify your Research Project</a:t>
          </a:r>
        </a:p>
      </dgm:t>
    </dgm:pt>
    <dgm:pt modelId="{9A86533D-8D79-4F80-9B94-BDFF930032E4}" type="parTrans" cxnId="{E2279691-74A7-497A-8A9E-D3037A4EA8BA}">
      <dgm:prSet/>
      <dgm:spPr/>
    </dgm:pt>
    <dgm:pt modelId="{221FC5D7-CF76-451E-B636-4E4C0E82C1A2}" type="sibTrans" cxnId="{E2279691-74A7-497A-8A9E-D3037A4EA8BA}">
      <dgm:prSet/>
      <dgm:spPr/>
      <dgm:t>
        <a:bodyPr/>
        <a:lstStyle/>
        <a:p>
          <a:endParaRPr lang="en-US"/>
        </a:p>
      </dgm:t>
    </dgm:pt>
    <dgm:pt modelId="{517570A6-FB84-490E-A5B7-3BE3A3D2D5E1}">
      <dgm:prSet phldr="0"/>
      <dgm:spPr/>
      <dgm:t>
        <a:bodyPr/>
        <a:lstStyle/>
        <a:p>
          <a:pPr algn="l">
            <a:lnSpc>
              <a:spcPct val="90000"/>
            </a:lnSpc>
          </a:pPr>
          <a:r>
            <a:rPr lang="en-US" b="1" dirty="0">
              <a:latin typeface="Calibri"/>
              <a:ea typeface="Calibri"/>
              <a:cs typeface="Calibri"/>
            </a:rPr>
            <a:t>Step 3: Prepare your Application in Cayuse</a:t>
          </a:r>
        </a:p>
      </dgm:t>
    </dgm:pt>
    <dgm:pt modelId="{99CA7532-DBA4-430E-B431-E44CCDFDEE07}" type="parTrans" cxnId="{1002FD9A-520F-48C8-9EA2-F9409CE994A1}">
      <dgm:prSet/>
      <dgm:spPr/>
    </dgm:pt>
    <dgm:pt modelId="{976AEAB6-955B-46BC-82EC-DC055D5C16CF}" type="sibTrans" cxnId="{1002FD9A-520F-48C8-9EA2-F9409CE994A1}">
      <dgm:prSet/>
      <dgm:spPr/>
      <dgm:t>
        <a:bodyPr/>
        <a:lstStyle/>
        <a:p>
          <a:endParaRPr lang="en-US"/>
        </a:p>
      </dgm:t>
    </dgm:pt>
    <dgm:pt modelId="{20CB07ED-D7DA-4B32-BB35-EEB1C29CAE60}">
      <dgm:prSet phldr="0"/>
      <dgm:spPr/>
      <dgm:t>
        <a:bodyPr/>
        <a:lstStyle/>
        <a:p>
          <a:pPr algn="l">
            <a:lnSpc>
              <a:spcPct val="90000"/>
            </a:lnSpc>
          </a:pPr>
          <a:r>
            <a:rPr lang="en-US" b="0" dirty="0">
              <a:latin typeface="Calibri"/>
              <a:ea typeface="Calibri"/>
              <a:cs typeface="Calibri"/>
            </a:rPr>
            <a:t> Step 4: Submit and Certify in Cayuse</a:t>
          </a:r>
        </a:p>
      </dgm:t>
    </dgm:pt>
    <dgm:pt modelId="{8119C6BF-35FE-415E-B7DA-142D6FA52F3E}" type="parTrans" cxnId="{BF4766DF-F0BC-477D-88C9-FB90A78F087C}">
      <dgm:prSet/>
      <dgm:spPr/>
    </dgm:pt>
    <dgm:pt modelId="{259E0400-7EEC-4F13-8FAD-3D40E292B244}" type="sibTrans" cxnId="{BF4766DF-F0BC-477D-88C9-FB90A78F087C}">
      <dgm:prSet/>
      <dgm:spPr/>
      <dgm:t>
        <a:bodyPr/>
        <a:lstStyle/>
        <a:p>
          <a:endParaRPr lang="en-US"/>
        </a:p>
      </dgm:t>
    </dgm:pt>
    <dgm:pt modelId="{53F6AE6A-E307-49D4-857A-9AEB1851A580}" type="pres">
      <dgm:prSet presAssocID="{0E250D7C-C68B-4229-8177-53A75E53F215}" presName="Name0" presStyleCnt="0">
        <dgm:presLayoutVars>
          <dgm:dir/>
          <dgm:resizeHandles val="exact"/>
        </dgm:presLayoutVars>
      </dgm:prSet>
      <dgm:spPr/>
    </dgm:pt>
    <dgm:pt modelId="{F366EFD0-406A-477B-BF56-8EF80AC9FB1D}" type="pres">
      <dgm:prSet presAssocID="{E0B31528-F946-49C9-BADF-7AB4BF5A6A6E}" presName="node" presStyleLbl="node1" presStyleIdx="0" presStyleCnt="5">
        <dgm:presLayoutVars>
          <dgm:bulletEnabled val="1"/>
        </dgm:presLayoutVars>
      </dgm:prSet>
      <dgm:spPr/>
    </dgm:pt>
    <dgm:pt modelId="{B19C58A1-3F6E-4408-A39B-D800FB715D59}" type="pres">
      <dgm:prSet presAssocID="{06C7D3B6-DE00-46EA-BE78-BF0E38F295A5}" presName="sibTrans" presStyleCnt="0"/>
      <dgm:spPr/>
    </dgm:pt>
    <dgm:pt modelId="{F6A398B2-127D-4D77-B9A6-14A26829ADB8}" type="pres">
      <dgm:prSet presAssocID="{FCCAACC6-0619-4E5A-BB1D-7DDF6600CD48}" presName="node" presStyleLbl="node1" presStyleIdx="1" presStyleCnt="5">
        <dgm:presLayoutVars>
          <dgm:bulletEnabled val="1"/>
        </dgm:presLayoutVars>
      </dgm:prSet>
      <dgm:spPr/>
    </dgm:pt>
    <dgm:pt modelId="{64C2E67A-7C8A-4C2A-B2BC-3F83B78E592D}" type="pres">
      <dgm:prSet presAssocID="{221FC5D7-CF76-451E-B636-4E4C0E82C1A2}" presName="sibTrans" presStyleCnt="0"/>
      <dgm:spPr/>
    </dgm:pt>
    <dgm:pt modelId="{20F9646B-C3FD-41A7-9403-DF1CEA9B0527}" type="pres">
      <dgm:prSet presAssocID="{517570A6-FB84-490E-A5B7-3BE3A3D2D5E1}" presName="node" presStyleLbl="node1" presStyleIdx="2" presStyleCnt="5">
        <dgm:presLayoutVars>
          <dgm:bulletEnabled val="1"/>
        </dgm:presLayoutVars>
      </dgm:prSet>
      <dgm:spPr/>
    </dgm:pt>
    <dgm:pt modelId="{8D0D948B-6A5B-4088-89FF-64E90444BEAF}" type="pres">
      <dgm:prSet presAssocID="{976AEAB6-955B-46BC-82EC-DC055D5C16CF}" presName="sibTrans" presStyleCnt="0"/>
      <dgm:spPr/>
    </dgm:pt>
    <dgm:pt modelId="{5C6EC1CF-4691-481B-BE1C-CCAC3C1D0D3A}" type="pres">
      <dgm:prSet presAssocID="{20CB07ED-D7DA-4B32-BB35-EEB1C29CAE60}" presName="node" presStyleLbl="node1" presStyleIdx="3" presStyleCnt="5">
        <dgm:presLayoutVars>
          <dgm:bulletEnabled val="1"/>
        </dgm:presLayoutVars>
      </dgm:prSet>
      <dgm:spPr/>
    </dgm:pt>
    <dgm:pt modelId="{8CBD6BA9-4041-4A7B-8E8B-2A8835C9FB27}" type="pres">
      <dgm:prSet presAssocID="{259E0400-7EEC-4F13-8FAD-3D40E292B244}" presName="sibTrans" presStyleCnt="0"/>
      <dgm:spPr/>
    </dgm:pt>
    <dgm:pt modelId="{AE143E85-3874-4968-9DD7-653FD44CA446}" type="pres">
      <dgm:prSet presAssocID="{08CF16E3-EF6D-4BEC-A21B-336A245E98BA}" presName="node" presStyleLbl="node1" presStyleIdx="4" presStyleCnt="5">
        <dgm:presLayoutVars>
          <dgm:bulletEnabled val="1"/>
        </dgm:presLayoutVars>
      </dgm:prSet>
      <dgm:spPr/>
    </dgm:pt>
  </dgm:ptLst>
  <dgm:cxnLst>
    <dgm:cxn modelId="{3F623E1B-6B8B-4249-AABB-AE4D7C0718B9}" type="presOf" srcId="{E0B31528-F946-49C9-BADF-7AB4BF5A6A6E}" destId="{F366EFD0-406A-477B-BF56-8EF80AC9FB1D}" srcOrd="0" destOrd="0" presId="urn:microsoft.com/office/officeart/2005/8/layout/hList6"/>
    <dgm:cxn modelId="{BE2CC548-65AE-44CE-8516-CBBF6A11CBA7}" type="presOf" srcId="{08CF16E3-EF6D-4BEC-A21B-336A245E98BA}" destId="{AE143E85-3874-4968-9DD7-653FD44CA446}" srcOrd="0" destOrd="0" presId="urn:microsoft.com/office/officeart/2005/8/layout/hList6"/>
    <dgm:cxn modelId="{A8CF3349-FA60-46CD-A254-837475C6D86F}" type="presOf" srcId="{FCCAACC6-0619-4E5A-BB1D-7DDF6600CD48}" destId="{F6A398B2-127D-4D77-B9A6-14A26829ADB8}" srcOrd="0" destOrd="0" presId="urn:microsoft.com/office/officeart/2005/8/layout/hList6"/>
    <dgm:cxn modelId="{CC82C769-04B8-478D-82AE-FAC98B0623D2}" srcId="{0E250D7C-C68B-4229-8177-53A75E53F215}" destId="{E0B31528-F946-49C9-BADF-7AB4BF5A6A6E}" srcOrd="0" destOrd="0" parTransId="{CC2B3173-526D-4E1C-912A-60E12DFCE3CD}" sibTransId="{06C7D3B6-DE00-46EA-BE78-BF0E38F295A5}"/>
    <dgm:cxn modelId="{82ECE276-3911-48A3-B245-89B077C71E4E}" type="presOf" srcId="{517570A6-FB84-490E-A5B7-3BE3A3D2D5E1}" destId="{20F9646B-C3FD-41A7-9403-DF1CEA9B0527}" srcOrd="0" destOrd="0" presId="urn:microsoft.com/office/officeart/2005/8/layout/hList6"/>
    <dgm:cxn modelId="{E2279691-74A7-497A-8A9E-D3037A4EA8BA}" srcId="{0E250D7C-C68B-4229-8177-53A75E53F215}" destId="{FCCAACC6-0619-4E5A-BB1D-7DDF6600CD48}" srcOrd="1" destOrd="0" parTransId="{9A86533D-8D79-4F80-9B94-BDFF930032E4}" sibTransId="{221FC5D7-CF76-451E-B636-4E4C0E82C1A2}"/>
    <dgm:cxn modelId="{1002FD9A-520F-48C8-9EA2-F9409CE994A1}" srcId="{0E250D7C-C68B-4229-8177-53A75E53F215}" destId="{517570A6-FB84-490E-A5B7-3BE3A3D2D5E1}" srcOrd="2" destOrd="0" parTransId="{99CA7532-DBA4-430E-B431-E44CCDFDEE07}" sibTransId="{976AEAB6-955B-46BC-82EC-DC055D5C16CF}"/>
    <dgm:cxn modelId="{380E45B4-9851-4446-99B0-4AFDC086BFB7}" srcId="{0E250D7C-C68B-4229-8177-53A75E53F215}" destId="{08CF16E3-EF6D-4BEC-A21B-336A245E98BA}" srcOrd="4" destOrd="0" parTransId="{6550CB68-A999-4258-96D8-8EC9099AFCA9}" sibTransId="{5089B70F-97DE-4E98-A9DC-1840CF72D02E}"/>
    <dgm:cxn modelId="{6BA42AC5-6FFC-4C84-A2C8-AA2AA85E8F0E}" type="presOf" srcId="{20CB07ED-D7DA-4B32-BB35-EEB1C29CAE60}" destId="{5C6EC1CF-4691-481B-BE1C-CCAC3C1D0D3A}" srcOrd="0" destOrd="0" presId="urn:microsoft.com/office/officeart/2005/8/layout/hList6"/>
    <dgm:cxn modelId="{553EB2CF-335F-459A-9C3D-1DC1E0E92BE3}" type="presOf" srcId="{0E250D7C-C68B-4229-8177-53A75E53F215}" destId="{53F6AE6A-E307-49D4-857A-9AEB1851A580}" srcOrd="0" destOrd="0" presId="urn:microsoft.com/office/officeart/2005/8/layout/hList6"/>
    <dgm:cxn modelId="{BF4766DF-F0BC-477D-88C9-FB90A78F087C}" srcId="{0E250D7C-C68B-4229-8177-53A75E53F215}" destId="{20CB07ED-D7DA-4B32-BB35-EEB1C29CAE60}" srcOrd="3" destOrd="0" parTransId="{8119C6BF-35FE-415E-B7DA-142D6FA52F3E}" sibTransId="{259E0400-7EEC-4F13-8FAD-3D40E292B244}"/>
    <dgm:cxn modelId="{CE80AC01-20C2-42AC-BAE2-CF8CE3AF483D}" type="presParOf" srcId="{53F6AE6A-E307-49D4-857A-9AEB1851A580}" destId="{F366EFD0-406A-477B-BF56-8EF80AC9FB1D}" srcOrd="0" destOrd="0" presId="urn:microsoft.com/office/officeart/2005/8/layout/hList6"/>
    <dgm:cxn modelId="{EFE33D6B-C298-46BE-A536-A666FCFB8E50}" type="presParOf" srcId="{53F6AE6A-E307-49D4-857A-9AEB1851A580}" destId="{B19C58A1-3F6E-4408-A39B-D800FB715D59}" srcOrd="1" destOrd="0" presId="urn:microsoft.com/office/officeart/2005/8/layout/hList6"/>
    <dgm:cxn modelId="{5EA46B8C-F104-4636-A4AE-646E021A4B4D}" type="presParOf" srcId="{53F6AE6A-E307-49D4-857A-9AEB1851A580}" destId="{F6A398B2-127D-4D77-B9A6-14A26829ADB8}" srcOrd="2" destOrd="0" presId="urn:microsoft.com/office/officeart/2005/8/layout/hList6"/>
    <dgm:cxn modelId="{D261C7AD-3C7D-43A0-B5BE-664D953A9BB7}" type="presParOf" srcId="{53F6AE6A-E307-49D4-857A-9AEB1851A580}" destId="{64C2E67A-7C8A-4C2A-B2BC-3F83B78E592D}" srcOrd="3" destOrd="0" presId="urn:microsoft.com/office/officeart/2005/8/layout/hList6"/>
    <dgm:cxn modelId="{F1894FFF-8713-4722-9067-BB8C300C56BD}" type="presParOf" srcId="{53F6AE6A-E307-49D4-857A-9AEB1851A580}" destId="{20F9646B-C3FD-41A7-9403-DF1CEA9B0527}" srcOrd="4" destOrd="0" presId="urn:microsoft.com/office/officeart/2005/8/layout/hList6"/>
    <dgm:cxn modelId="{6A5FC613-671A-4D09-B880-0176AE46EA8F}" type="presParOf" srcId="{53F6AE6A-E307-49D4-857A-9AEB1851A580}" destId="{8D0D948B-6A5B-4088-89FF-64E90444BEAF}" srcOrd="5" destOrd="0" presId="urn:microsoft.com/office/officeart/2005/8/layout/hList6"/>
    <dgm:cxn modelId="{3DC6850E-C3C0-481E-B4B8-48F3D3C8DA01}" type="presParOf" srcId="{53F6AE6A-E307-49D4-857A-9AEB1851A580}" destId="{5C6EC1CF-4691-481B-BE1C-CCAC3C1D0D3A}" srcOrd="6" destOrd="0" presId="urn:microsoft.com/office/officeart/2005/8/layout/hList6"/>
    <dgm:cxn modelId="{55972A5C-7C6A-45F3-8B0A-91CDA8D61197}" type="presParOf" srcId="{53F6AE6A-E307-49D4-857A-9AEB1851A580}" destId="{8CBD6BA9-4041-4A7B-8E8B-2A8835C9FB27}" srcOrd="7" destOrd="0" presId="urn:microsoft.com/office/officeart/2005/8/layout/hList6"/>
    <dgm:cxn modelId="{9D82E8A5-0CCD-49F6-9C6B-388C56FED7C4}" type="presParOf" srcId="{53F6AE6A-E307-49D4-857A-9AEB1851A580}" destId="{AE143E85-3874-4968-9DD7-653FD44CA446}"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45E867-39C4-4D1D-AD06-7780C983CDE2}"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AE804625-09B2-4793-B08C-1ABA3683C2F0}">
      <dgm:prSet phldrT="[Text]" phldr="0"/>
      <dgm:spPr/>
      <dgm:t>
        <a:bodyPr/>
        <a:lstStyle/>
        <a:p>
          <a:pPr rtl="0"/>
          <a:r>
            <a:rPr lang="en-US">
              <a:latin typeface="Calibri Light" panose="020F0302020204030204"/>
            </a:rPr>
            <a:t>Writen/Signed Infomred Cosent</a:t>
          </a:r>
          <a:endParaRPr lang="en-US" dirty="0"/>
        </a:p>
      </dgm:t>
    </dgm:pt>
    <dgm:pt modelId="{8E011746-3475-4374-AACA-5CAF5689AB42}" type="parTrans" cxnId="{D3BCB768-08BA-4AE1-BA88-4F4C86FD250E}">
      <dgm:prSet/>
      <dgm:spPr/>
      <dgm:t>
        <a:bodyPr/>
        <a:lstStyle/>
        <a:p>
          <a:endParaRPr lang="en-US"/>
        </a:p>
      </dgm:t>
    </dgm:pt>
    <dgm:pt modelId="{9F2E07D0-665C-49F3-862B-6A5825409D01}" type="sibTrans" cxnId="{D3BCB768-08BA-4AE1-BA88-4F4C86FD250E}">
      <dgm:prSet/>
      <dgm:spPr/>
      <dgm:t>
        <a:bodyPr/>
        <a:lstStyle/>
        <a:p>
          <a:endParaRPr lang="en-US"/>
        </a:p>
      </dgm:t>
    </dgm:pt>
    <dgm:pt modelId="{B2945732-0743-4637-9341-90BC61BEFC79}">
      <dgm:prSet phldrT="[Text]" phldr="0"/>
      <dgm:spPr/>
      <dgm:t>
        <a:bodyPr/>
        <a:lstStyle/>
        <a:p>
          <a:pPr rtl="0"/>
          <a:r>
            <a:rPr lang="en-US" dirty="0">
              <a:latin typeface="Calibri Light" panose="020F0302020204030204"/>
            </a:rPr>
            <a:t>Alteration infomred consent</a:t>
          </a:r>
          <a:endParaRPr lang="en-US" dirty="0"/>
        </a:p>
      </dgm:t>
    </dgm:pt>
    <dgm:pt modelId="{C3588B4A-931B-4BAC-9CED-E12C0ECE695D}" type="parTrans" cxnId="{4AD926E0-1B22-4786-9F3C-BC799AE4FE2F}">
      <dgm:prSet/>
      <dgm:spPr/>
      <dgm:t>
        <a:bodyPr/>
        <a:lstStyle/>
        <a:p>
          <a:endParaRPr lang="en-US"/>
        </a:p>
      </dgm:t>
    </dgm:pt>
    <dgm:pt modelId="{5F3B33D6-99F6-4C6C-97BE-9CFD1D36DE83}" type="sibTrans" cxnId="{4AD926E0-1B22-4786-9F3C-BC799AE4FE2F}">
      <dgm:prSet/>
      <dgm:spPr/>
      <dgm:t>
        <a:bodyPr/>
        <a:lstStyle/>
        <a:p>
          <a:endParaRPr lang="en-US"/>
        </a:p>
      </dgm:t>
    </dgm:pt>
    <dgm:pt modelId="{1DA0DFE1-BD72-4ED2-936B-AE43384B0ED1}">
      <dgm:prSet phldr="0"/>
      <dgm:spPr/>
      <dgm:t>
        <a:bodyPr/>
        <a:lstStyle/>
        <a:p>
          <a:pPr rtl="0"/>
          <a:r>
            <a:rPr lang="en-US" dirty="0">
              <a:latin typeface="Calibri Light" panose="020F0302020204030204"/>
            </a:rPr>
            <a:t>Waiver of Signed Informed Consent</a:t>
          </a:r>
        </a:p>
      </dgm:t>
    </dgm:pt>
    <dgm:pt modelId="{7F1A6362-88EE-4410-9CAB-98A15E9338C7}" type="parTrans" cxnId="{58E095AA-963A-4BFB-AD72-2DCC7F9CC882}">
      <dgm:prSet/>
      <dgm:spPr/>
    </dgm:pt>
    <dgm:pt modelId="{1922DE11-1B32-46AD-914B-5C1212F73449}" type="sibTrans" cxnId="{58E095AA-963A-4BFB-AD72-2DCC7F9CC882}">
      <dgm:prSet/>
      <dgm:spPr/>
    </dgm:pt>
    <dgm:pt modelId="{5402C432-E284-4716-8E29-E2FD1089BC13}">
      <dgm:prSet phldr="0"/>
      <dgm:spPr/>
      <dgm:t>
        <a:bodyPr/>
        <a:lstStyle/>
        <a:p>
          <a:pPr rtl="0"/>
          <a:r>
            <a:rPr lang="en-US" dirty="0">
              <a:latin typeface="Calibri Light" panose="020F0302020204030204"/>
            </a:rPr>
            <a:t>Waiver of Consent</a:t>
          </a:r>
        </a:p>
      </dgm:t>
    </dgm:pt>
    <dgm:pt modelId="{45403359-2FD6-493A-B29E-A78961C77E3E}" type="parTrans" cxnId="{B889902F-B3E4-4C30-BAE2-4577103BBD36}">
      <dgm:prSet/>
      <dgm:spPr/>
    </dgm:pt>
    <dgm:pt modelId="{06B544D7-B4E2-4865-AB1D-FD5B87461465}" type="sibTrans" cxnId="{B889902F-B3E4-4C30-BAE2-4577103BBD36}">
      <dgm:prSet/>
      <dgm:spPr/>
    </dgm:pt>
    <dgm:pt modelId="{4C2F49DE-841D-462F-BAAD-65CA640060AB}">
      <dgm:prSet phldr="0"/>
      <dgm:spPr/>
      <dgm:t>
        <a:bodyPr/>
        <a:lstStyle/>
        <a:p>
          <a:pPr rtl="0"/>
          <a:r>
            <a:rPr lang="en-US" dirty="0">
              <a:latin typeface="Calibri Light" panose="020F0302020204030204"/>
            </a:rPr>
            <a:t>Participatn will not provide informed conent.</a:t>
          </a:r>
        </a:p>
      </dgm:t>
    </dgm:pt>
    <dgm:pt modelId="{9C32740E-F1C3-4247-B726-AFB1C70D02C3}" type="parTrans" cxnId="{A79B2E8C-AA70-4C18-86A3-D23365926A3B}">
      <dgm:prSet/>
      <dgm:spPr/>
    </dgm:pt>
    <dgm:pt modelId="{EEAAE05B-F678-483A-8F9B-64114599F63D}" type="sibTrans" cxnId="{A79B2E8C-AA70-4C18-86A3-D23365926A3B}">
      <dgm:prSet/>
      <dgm:spPr/>
    </dgm:pt>
    <dgm:pt modelId="{CE95B519-120F-48DA-9279-DEE377211B95}">
      <dgm:prSet phldr="0"/>
      <dgm:spPr/>
      <dgm:t>
        <a:bodyPr/>
        <a:lstStyle/>
        <a:p>
          <a:pPr rtl="0"/>
          <a:r>
            <a:rPr lang="en-US" dirty="0">
              <a:latin typeface="Calibri"/>
              <a:ea typeface="Calibri"/>
              <a:cs typeface="Calibri"/>
            </a:rPr>
            <a:t>Participant will not be asked to provide sign an informed consent form </a:t>
          </a:r>
        </a:p>
      </dgm:t>
    </dgm:pt>
    <dgm:pt modelId="{D5356E32-3229-4F99-B44C-BA9D924D787D}" type="parTrans" cxnId="{25F878B0-D5D0-4B43-B125-2A9288FF5DC5}">
      <dgm:prSet/>
      <dgm:spPr/>
    </dgm:pt>
    <dgm:pt modelId="{7643C956-3571-4725-AA7B-8AF5A74E0AC9}" type="sibTrans" cxnId="{25F878B0-D5D0-4B43-B125-2A9288FF5DC5}">
      <dgm:prSet/>
      <dgm:spPr/>
    </dgm:pt>
    <dgm:pt modelId="{70655596-6072-4790-900C-28C377E2ABE5}">
      <dgm:prSet phldr="0"/>
      <dgm:spPr/>
      <dgm:t>
        <a:bodyPr/>
        <a:lstStyle/>
        <a:p>
          <a:pPr rtl="0"/>
          <a:r>
            <a:rPr lang="en-US" dirty="0">
              <a:latin typeface="Calibri Light" panose="020F0302020204030204"/>
            </a:rPr>
            <a:t>Participant will nto be given any infomred consent materials.</a:t>
          </a:r>
        </a:p>
      </dgm:t>
    </dgm:pt>
    <dgm:pt modelId="{B3367F97-CDC0-479E-939A-3022B65817AC}" type="parTrans" cxnId="{71EC0A90-7006-4935-A01D-C3220A4245E2}">
      <dgm:prSet/>
      <dgm:spPr/>
    </dgm:pt>
    <dgm:pt modelId="{74712CE2-1B2B-40CB-AB13-AA0CB530AAB9}" type="sibTrans" cxnId="{71EC0A90-7006-4935-A01D-C3220A4245E2}">
      <dgm:prSet/>
      <dgm:spPr/>
    </dgm:pt>
    <dgm:pt modelId="{EF829707-61E4-4223-8316-D06896501F2E}">
      <dgm:prSet phldr="0"/>
      <dgm:spPr/>
      <dgm:t>
        <a:bodyPr/>
        <a:lstStyle/>
        <a:p>
          <a:pPr rtl="0"/>
          <a:r>
            <a:rPr lang="en-US" dirty="0">
              <a:latin typeface="Aptos"/>
            </a:rPr>
            <a:t>Participants will sign </a:t>
          </a:r>
          <a:r>
            <a:rPr lang="en-US" dirty="0">
              <a:latin typeface="Calibri"/>
              <a:ea typeface="Calibri"/>
              <a:cs typeface="Calibri"/>
            </a:rPr>
            <a:t>and receive a copy of the</a:t>
          </a:r>
          <a:r>
            <a:rPr lang="en-US" dirty="0">
              <a:latin typeface="Aptos"/>
            </a:rPr>
            <a:t> consent document, but one or more of the basic required elements of consent will be altered or waived</a:t>
          </a:r>
          <a:endParaRPr lang="en-US" dirty="0">
            <a:latin typeface="Calibri Light" panose="020F0302020204030204"/>
          </a:endParaRPr>
        </a:p>
      </dgm:t>
    </dgm:pt>
    <dgm:pt modelId="{99489EA2-F62F-473E-B8BE-FAEB0DA5D4CC}" type="parTrans" cxnId="{9A5234EF-5448-407A-A5DA-832818DC42CE}">
      <dgm:prSet/>
      <dgm:spPr/>
    </dgm:pt>
    <dgm:pt modelId="{8610398B-8DD3-48A4-90E7-8A7E22E9F2CF}" type="sibTrans" cxnId="{9A5234EF-5448-407A-A5DA-832818DC42CE}">
      <dgm:prSet/>
      <dgm:spPr/>
    </dgm:pt>
    <dgm:pt modelId="{E32182B8-0266-4A6F-A694-BD3F2F8EE0D9}">
      <dgm:prSet phldr="0"/>
      <dgm:spPr/>
      <dgm:t>
        <a:bodyPr/>
        <a:lstStyle/>
        <a:p>
          <a:pPr rtl="0"/>
          <a:r>
            <a:rPr lang="en-US" dirty="0">
              <a:latin typeface="Aptos"/>
            </a:rPr>
            <a:t>Participants will sign and receive a copy of the the informed consent document which includes all required consent elements</a:t>
          </a:r>
          <a:endParaRPr lang="en-US" dirty="0">
            <a:latin typeface="Calibri Light" panose="020F0302020204030204"/>
          </a:endParaRPr>
        </a:p>
      </dgm:t>
    </dgm:pt>
    <dgm:pt modelId="{4F325C65-6742-4763-92F2-F26FE751FB49}" type="parTrans" cxnId="{5AD396B2-B2D6-4BDC-B973-D1669DFBD5DC}">
      <dgm:prSet/>
      <dgm:spPr/>
    </dgm:pt>
    <dgm:pt modelId="{95DBB228-AE26-4F7D-9BAE-305C2597106B}" type="sibTrans" cxnId="{5AD396B2-B2D6-4BDC-B973-D1669DFBD5DC}">
      <dgm:prSet/>
      <dgm:spPr/>
    </dgm:pt>
    <dgm:pt modelId="{E87F98D7-7B49-4D53-AD95-CF5EC10FD223}">
      <dgm:prSet phldr="0"/>
      <dgm:spPr/>
      <dgm:t>
        <a:bodyPr/>
        <a:lstStyle/>
        <a:p>
          <a:r>
            <a:rPr lang="en-US" dirty="0">
              <a:latin typeface="Aptos"/>
              <a:ea typeface="Calibri"/>
              <a:cs typeface="Calibri"/>
            </a:rPr>
            <a:t>Copy of informed consent document without the signature sections will be provided to participant,</a:t>
          </a:r>
          <a:endParaRPr lang="en-US" dirty="0"/>
        </a:p>
      </dgm:t>
    </dgm:pt>
    <dgm:pt modelId="{6CD936EB-D9E3-4E27-829A-0867855BD585}" type="parTrans" cxnId="{0181959C-6BA4-441A-A145-0D3F4F11DDAA}">
      <dgm:prSet/>
      <dgm:spPr/>
    </dgm:pt>
    <dgm:pt modelId="{D43B6019-E7C3-4A99-8A88-1A307D3B2344}" type="sibTrans" cxnId="{0181959C-6BA4-441A-A145-0D3F4F11DDAA}">
      <dgm:prSet/>
      <dgm:spPr/>
    </dgm:pt>
    <dgm:pt modelId="{3331BB57-6763-471B-9B59-27F0037B090A}" type="pres">
      <dgm:prSet presAssocID="{9945E867-39C4-4D1D-AD06-7780C983CDE2}" presName="diagram" presStyleCnt="0">
        <dgm:presLayoutVars>
          <dgm:dir/>
          <dgm:resizeHandles val="exact"/>
        </dgm:presLayoutVars>
      </dgm:prSet>
      <dgm:spPr/>
    </dgm:pt>
    <dgm:pt modelId="{D4A5957D-D018-425F-BADE-2A5A20FB60AA}" type="pres">
      <dgm:prSet presAssocID="{AE804625-09B2-4793-B08C-1ABA3683C2F0}" presName="node" presStyleLbl="node1" presStyleIdx="0" presStyleCnt="4">
        <dgm:presLayoutVars>
          <dgm:bulletEnabled val="1"/>
        </dgm:presLayoutVars>
      </dgm:prSet>
      <dgm:spPr/>
    </dgm:pt>
    <dgm:pt modelId="{AA540ABB-0915-48A7-90FF-1A5DBDA4FF6F}" type="pres">
      <dgm:prSet presAssocID="{9F2E07D0-665C-49F3-862B-6A5825409D01}" presName="sibTrans" presStyleCnt="0"/>
      <dgm:spPr/>
    </dgm:pt>
    <dgm:pt modelId="{1F8432E5-0FA9-4C94-86D5-2B560FA09830}" type="pres">
      <dgm:prSet presAssocID="{B2945732-0743-4637-9341-90BC61BEFC79}" presName="node" presStyleLbl="node1" presStyleIdx="1" presStyleCnt="4">
        <dgm:presLayoutVars>
          <dgm:bulletEnabled val="1"/>
        </dgm:presLayoutVars>
      </dgm:prSet>
      <dgm:spPr/>
    </dgm:pt>
    <dgm:pt modelId="{C527EA9E-DC1D-4F22-BC98-B46427922CDC}" type="pres">
      <dgm:prSet presAssocID="{5F3B33D6-99F6-4C6C-97BE-9CFD1D36DE83}" presName="sibTrans" presStyleCnt="0"/>
      <dgm:spPr/>
    </dgm:pt>
    <dgm:pt modelId="{9339E01A-D388-4524-93F4-19B58CB3F9C9}" type="pres">
      <dgm:prSet presAssocID="{1DA0DFE1-BD72-4ED2-936B-AE43384B0ED1}" presName="node" presStyleLbl="node1" presStyleIdx="2" presStyleCnt="4">
        <dgm:presLayoutVars>
          <dgm:bulletEnabled val="1"/>
        </dgm:presLayoutVars>
      </dgm:prSet>
      <dgm:spPr/>
    </dgm:pt>
    <dgm:pt modelId="{07FC6B50-4ED6-42DA-9A41-29E74195D3B1}" type="pres">
      <dgm:prSet presAssocID="{1922DE11-1B32-46AD-914B-5C1212F73449}" presName="sibTrans" presStyleCnt="0"/>
      <dgm:spPr/>
    </dgm:pt>
    <dgm:pt modelId="{61B7B195-6B96-4324-B855-018570312278}" type="pres">
      <dgm:prSet presAssocID="{5402C432-E284-4716-8E29-E2FD1089BC13}" presName="node" presStyleLbl="node1" presStyleIdx="3" presStyleCnt="4">
        <dgm:presLayoutVars>
          <dgm:bulletEnabled val="1"/>
        </dgm:presLayoutVars>
      </dgm:prSet>
      <dgm:spPr/>
    </dgm:pt>
  </dgm:ptLst>
  <dgm:cxnLst>
    <dgm:cxn modelId="{C69D5B1C-4717-48FC-A6ED-408022977659}" type="presOf" srcId="{EF829707-61E4-4223-8316-D06896501F2E}" destId="{1F8432E5-0FA9-4C94-86D5-2B560FA09830}" srcOrd="0" destOrd="1" presId="urn:microsoft.com/office/officeart/2005/8/layout/default"/>
    <dgm:cxn modelId="{D25AA32B-E3CF-45D5-952C-37B093235027}" type="presOf" srcId="{B2945732-0743-4637-9341-90BC61BEFC79}" destId="{1F8432E5-0FA9-4C94-86D5-2B560FA09830}" srcOrd="0" destOrd="0" presId="urn:microsoft.com/office/officeart/2005/8/layout/default"/>
    <dgm:cxn modelId="{B889902F-B3E4-4C30-BAE2-4577103BBD36}" srcId="{9945E867-39C4-4D1D-AD06-7780C983CDE2}" destId="{5402C432-E284-4716-8E29-E2FD1089BC13}" srcOrd="3" destOrd="0" parTransId="{45403359-2FD6-493A-B29E-A78961C77E3E}" sibTransId="{06B544D7-B4E2-4865-AB1D-FD5B87461465}"/>
    <dgm:cxn modelId="{3F3DB63B-E7E9-46AF-B88C-A54409B91981}" type="presOf" srcId="{70655596-6072-4790-900C-28C377E2ABE5}" destId="{61B7B195-6B96-4324-B855-018570312278}" srcOrd="0" destOrd="2" presId="urn:microsoft.com/office/officeart/2005/8/layout/default"/>
    <dgm:cxn modelId="{E324445D-BFC5-4B78-8A38-D30F84F538C9}" type="presOf" srcId="{AE804625-09B2-4793-B08C-1ABA3683C2F0}" destId="{D4A5957D-D018-425F-BADE-2A5A20FB60AA}" srcOrd="0" destOrd="0" presId="urn:microsoft.com/office/officeart/2005/8/layout/default"/>
    <dgm:cxn modelId="{D3BCB768-08BA-4AE1-BA88-4F4C86FD250E}" srcId="{9945E867-39C4-4D1D-AD06-7780C983CDE2}" destId="{AE804625-09B2-4793-B08C-1ABA3683C2F0}" srcOrd="0" destOrd="0" parTransId="{8E011746-3475-4374-AACA-5CAF5689AB42}" sibTransId="{9F2E07D0-665C-49F3-862B-6A5825409D01}"/>
    <dgm:cxn modelId="{8828D44D-8F93-459F-8445-DA8D8F5EC7B6}" type="presOf" srcId="{9945E867-39C4-4D1D-AD06-7780C983CDE2}" destId="{3331BB57-6763-471B-9B59-27F0037B090A}" srcOrd="0" destOrd="0" presId="urn:microsoft.com/office/officeart/2005/8/layout/default"/>
    <dgm:cxn modelId="{71FA2272-52D9-4C7E-82A5-F802421E29D3}" type="presOf" srcId="{E32182B8-0266-4A6F-A694-BD3F2F8EE0D9}" destId="{D4A5957D-D018-425F-BADE-2A5A20FB60AA}" srcOrd="0" destOrd="1" presId="urn:microsoft.com/office/officeart/2005/8/layout/default"/>
    <dgm:cxn modelId="{CFE36178-707A-4592-A2FF-345A93D4A7FE}" type="presOf" srcId="{1DA0DFE1-BD72-4ED2-936B-AE43384B0ED1}" destId="{9339E01A-D388-4524-93F4-19B58CB3F9C9}" srcOrd="0" destOrd="0" presId="urn:microsoft.com/office/officeart/2005/8/layout/default"/>
    <dgm:cxn modelId="{A79B2E8C-AA70-4C18-86A3-D23365926A3B}" srcId="{5402C432-E284-4716-8E29-E2FD1089BC13}" destId="{4C2F49DE-841D-462F-BAAD-65CA640060AB}" srcOrd="0" destOrd="0" parTransId="{9C32740E-F1C3-4247-B726-AFB1C70D02C3}" sibTransId="{EEAAE05B-F678-483A-8F9B-64114599F63D}"/>
    <dgm:cxn modelId="{71EC0A90-7006-4935-A01D-C3220A4245E2}" srcId="{5402C432-E284-4716-8E29-E2FD1089BC13}" destId="{70655596-6072-4790-900C-28C377E2ABE5}" srcOrd="1" destOrd="0" parTransId="{B3367F97-CDC0-479E-939A-3022B65817AC}" sibTransId="{74712CE2-1B2B-40CB-AB13-AA0CB530AAB9}"/>
    <dgm:cxn modelId="{0181959C-6BA4-441A-A145-0D3F4F11DDAA}" srcId="{1DA0DFE1-BD72-4ED2-936B-AE43384B0ED1}" destId="{E87F98D7-7B49-4D53-AD95-CF5EC10FD223}" srcOrd="1" destOrd="0" parTransId="{6CD936EB-D9E3-4E27-829A-0867855BD585}" sibTransId="{D43B6019-E7C3-4A99-8A88-1A307D3B2344}"/>
    <dgm:cxn modelId="{58E095AA-963A-4BFB-AD72-2DCC7F9CC882}" srcId="{9945E867-39C4-4D1D-AD06-7780C983CDE2}" destId="{1DA0DFE1-BD72-4ED2-936B-AE43384B0ED1}" srcOrd="2" destOrd="0" parTransId="{7F1A6362-88EE-4410-9CAB-98A15E9338C7}" sibTransId="{1922DE11-1B32-46AD-914B-5C1212F73449}"/>
    <dgm:cxn modelId="{25F878B0-D5D0-4B43-B125-2A9288FF5DC5}" srcId="{1DA0DFE1-BD72-4ED2-936B-AE43384B0ED1}" destId="{CE95B519-120F-48DA-9279-DEE377211B95}" srcOrd="0" destOrd="0" parTransId="{D5356E32-3229-4F99-B44C-BA9D924D787D}" sibTransId="{7643C956-3571-4725-AA7B-8AF5A74E0AC9}"/>
    <dgm:cxn modelId="{5AD396B2-B2D6-4BDC-B973-D1669DFBD5DC}" srcId="{AE804625-09B2-4793-B08C-1ABA3683C2F0}" destId="{E32182B8-0266-4A6F-A694-BD3F2F8EE0D9}" srcOrd="0" destOrd="0" parTransId="{4F325C65-6742-4763-92F2-F26FE751FB49}" sibTransId="{95DBB228-AE26-4F7D-9BAE-305C2597106B}"/>
    <dgm:cxn modelId="{029FF0BB-286E-4558-8F27-4AC070AB2360}" type="presOf" srcId="{4C2F49DE-841D-462F-BAAD-65CA640060AB}" destId="{61B7B195-6B96-4324-B855-018570312278}" srcOrd="0" destOrd="1" presId="urn:microsoft.com/office/officeart/2005/8/layout/default"/>
    <dgm:cxn modelId="{5678CDBD-EAA6-4FC3-8A6D-CAF09AC34D85}" type="presOf" srcId="{CE95B519-120F-48DA-9279-DEE377211B95}" destId="{9339E01A-D388-4524-93F4-19B58CB3F9C9}" srcOrd="0" destOrd="1" presId="urn:microsoft.com/office/officeart/2005/8/layout/default"/>
    <dgm:cxn modelId="{31C5FBCF-B613-4B27-90CE-33EFDAC62FF0}" type="presOf" srcId="{5402C432-E284-4716-8E29-E2FD1089BC13}" destId="{61B7B195-6B96-4324-B855-018570312278}" srcOrd="0" destOrd="0" presId="urn:microsoft.com/office/officeart/2005/8/layout/default"/>
    <dgm:cxn modelId="{4AD926E0-1B22-4786-9F3C-BC799AE4FE2F}" srcId="{9945E867-39C4-4D1D-AD06-7780C983CDE2}" destId="{B2945732-0743-4637-9341-90BC61BEFC79}" srcOrd="1" destOrd="0" parTransId="{C3588B4A-931B-4BAC-9CED-E12C0ECE695D}" sibTransId="{5F3B33D6-99F6-4C6C-97BE-9CFD1D36DE83}"/>
    <dgm:cxn modelId="{9A5234EF-5448-407A-A5DA-832818DC42CE}" srcId="{B2945732-0743-4637-9341-90BC61BEFC79}" destId="{EF829707-61E4-4223-8316-D06896501F2E}" srcOrd="0" destOrd="0" parTransId="{99489EA2-F62F-473E-B8BE-FAEB0DA5D4CC}" sibTransId="{8610398B-8DD3-48A4-90E7-8A7E22E9F2CF}"/>
    <dgm:cxn modelId="{0395F1F3-3B53-4DDC-B55C-EE95563902C8}" type="presOf" srcId="{E87F98D7-7B49-4D53-AD95-CF5EC10FD223}" destId="{9339E01A-D388-4524-93F4-19B58CB3F9C9}" srcOrd="0" destOrd="2" presId="urn:microsoft.com/office/officeart/2005/8/layout/default"/>
    <dgm:cxn modelId="{C493AA9A-9831-4150-9363-11DAEFE8F540}" type="presParOf" srcId="{3331BB57-6763-471B-9B59-27F0037B090A}" destId="{D4A5957D-D018-425F-BADE-2A5A20FB60AA}" srcOrd="0" destOrd="0" presId="urn:microsoft.com/office/officeart/2005/8/layout/default"/>
    <dgm:cxn modelId="{6A2BE5A6-F344-4873-A7B7-C354F410DBEC}" type="presParOf" srcId="{3331BB57-6763-471B-9B59-27F0037B090A}" destId="{AA540ABB-0915-48A7-90FF-1A5DBDA4FF6F}" srcOrd="1" destOrd="0" presId="urn:microsoft.com/office/officeart/2005/8/layout/default"/>
    <dgm:cxn modelId="{60465263-6483-4D3F-BC4C-36030506F92F}" type="presParOf" srcId="{3331BB57-6763-471B-9B59-27F0037B090A}" destId="{1F8432E5-0FA9-4C94-86D5-2B560FA09830}" srcOrd="2" destOrd="0" presId="urn:microsoft.com/office/officeart/2005/8/layout/default"/>
    <dgm:cxn modelId="{281D81C1-41F7-4C18-9E8F-2C7A7C124DC2}" type="presParOf" srcId="{3331BB57-6763-471B-9B59-27F0037B090A}" destId="{C527EA9E-DC1D-4F22-BC98-B46427922CDC}" srcOrd="3" destOrd="0" presId="urn:microsoft.com/office/officeart/2005/8/layout/default"/>
    <dgm:cxn modelId="{AF4F1DA4-8648-46B5-ADD5-D0016BD9569E}" type="presParOf" srcId="{3331BB57-6763-471B-9B59-27F0037B090A}" destId="{9339E01A-D388-4524-93F4-19B58CB3F9C9}" srcOrd="4" destOrd="0" presId="urn:microsoft.com/office/officeart/2005/8/layout/default"/>
    <dgm:cxn modelId="{2187F48E-F36B-4DAD-80AE-439952F1F667}" type="presParOf" srcId="{3331BB57-6763-471B-9B59-27F0037B090A}" destId="{07FC6B50-4ED6-42DA-9A41-29E74195D3B1}" srcOrd="5" destOrd="0" presId="urn:microsoft.com/office/officeart/2005/8/layout/default"/>
    <dgm:cxn modelId="{A41759BA-65F5-4879-B5F1-B8DC32D55637}" type="presParOf" srcId="{3331BB57-6763-471B-9B59-27F0037B090A}" destId="{61B7B195-6B96-4324-B855-018570312278}"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587FCAF-EB80-4484-8675-1800526C090C}" type="doc">
      <dgm:prSet loTypeId="urn:microsoft.com/office/officeart/2005/8/layout/chevron1" loCatId="process" qsTypeId="urn:microsoft.com/office/officeart/2005/8/quickstyle/simple2" qsCatId="simple" csTypeId="urn:microsoft.com/office/officeart/2005/8/colors/accent2_2" csCatId="accent2" phldr="1"/>
      <dgm:spPr/>
      <dgm:t>
        <a:bodyPr/>
        <a:lstStyle/>
        <a:p>
          <a:endParaRPr lang="en-US"/>
        </a:p>
      </dgm:t>
    </dgm:pt>
    <dgm:pt modelId="{1126FEBB-E03D-4CF8-B4E0-F85B83BDBFF8}">
      <dgm:prSet phldrT="[Text]" phldr="0"/>
      <dgm:spPr/>
      <dgm:t>
        <a:bodyPr/>
        <a:lstStyle/>
        <a:p>
          <a:pPr rtl="0"/>
          <a:r>
            <a:rPr lang="en-US" dirty="0">
              <a:latin typeface="Avenir Next LT Pro"/>
            </a:rPr>
            <a:t>In Draft</a:t>
          </a:r>
          <a:endParaRPr lang="en-US" dirty="0"/>
        </a:p>
      </dgm:t>
    </dgm:pt>
    <dgm:pt modelId="{DE5A870F-5D95-43CB-A732-A3917D40BE4F}" type="parTrans" cxnId="{6883AAAB-69D7-4A1B-90A8-2612C75C422A}">
      <dgm:prSet/>
      <dgm:spPr/>
      <dgm:t>
        <a:bodyPr/>
        <a:lstStyle/>
        <a:p>
          <a:endParaRPr lang="en-US"/>
        </a:p>
      </dgm:t>
    </dgm:pt>
    <dgm:pt modelId="{5B17A332-CEF3-470D-AA02-277967755343}" type="sibTrans" cxnId="{6883AAAB-69D7-4A1B-90A8-2612C75C422A}">
      <dgm:prSet/>
      <dgm:spPr/>
      <dgm:t>
        <a:bodyPr/>
        <a:lstStyle/>
        <a:p>
          <a:endParaRPr lang="en-US"/>
        </a:p>
      </dgm:t>
    </dgm:pt>
    <dgm:pt modelId="{45E6A257-995D-4543-925C-954464FC9B42}">
      <dgm:prSet phldrT="[Text]" phldr="0"/>
      <dgm:spPr/>
      <dgm:t>
        <a:bodyPr/>
        <a:lstStyle/>
        <a:p>
          <a:pPr rtl="0"/>
          <a:r>
            <a:rPr lang="en-US" dirty="0">
              <a:latin typeface="Avenir Next LT Pro"/>
            </a:rPr>
            <a:t>PI must complete all elements the initial form</a:t>
          </a:r>
          <a:endParaRPr lang="en-US" dirty="0"/>
        </a:p>
      </dgm:t>
    </dgm:pt>
    <dgm:pt modelId="{76D693A1-7931-4AAD-B0F5-A58D0FB9DD6D}" type="parTrans" cxnId="{F11E02B3-7A35-41BC-9325-0E6583A84347}">
      <dgm:prSet/>
      <dgm:spPr/>
      <dgm:t>
        <a:bodyPr/>
        <a:lstStyle/>
        <a:p>
          <a:endParaRPr lang="en-US"/>
        </a:p>
      </dgm:t>
    </dgm:pt>
    <dgm:pt modelId="{2DABF14B-0D7F-43DE-85B9-F1498A122F98}" type="sibTrans" cxnId="{F11E02B3-7A35-41BC-9325-0E6583A84347}">
      <dgm:prSet/>
      <dgm:spPr/>
      <dgm:t>
        <a:bodyPr/>
        <a:lstStyle/>
        <a:p>
          <a:endParaRPr lang="en-US"/>
        </a:p>
      </dgm:t>
    </dgm:pt>
    <dgm:pt modelId="{F664404A-83D3-4B2B-8FA5-BCB8163DDDC0}">
      <dgm:prSet phldrT="[Text]" phldr="0"/>
      <dgm:spPr/>
      <dgm:t>
        <a:bodyPr/>
        <a:lstStyle/>
        <a:p>
          <a:pPr rtl="0"/>
          <a:r>
            <a:rPr lang="en-US" dirty="0">
              <a:latin typeface="Avenir Next LT Pro"/>
            </a:rPr>
            <a:t>Awaiting Authorization</a:t>
          </a:r>
          <a:endParaRPr lang="en-US" dirty="0"/>
        </a:p>
      </dgm:t>
    </dgm:pt>
    <dgm:pt modelId="{228F653C-F42B-416A-AD37-756DAD394CCD}" type="parTrans" cxnId="{310C1C7E-D180-45AB-AF59-3F42DE332AFB}">
      <dgm:prSet/>
      <dgm:spPr/>
      <dgm:t>
        <a:bodyPr/>
        <a:lstStyle/>
        <a:p>
          <a:endParaRPr lang="en-US"/>
        </a:p>
      </dgm:t>
    </dgm:pt>
    <dgm:pt modelId="{08850F63-1EED-4ECE-B1B3-984E09B3B2FB}" type="sibTrans" cxnId="{310C1C7E-D180-45AB-AF59-3F42DE332AFB}">
      <dgm:prSet/>
      <dgm:spPr/>
      <dgm:t>
        <a:bodyPr/>
        <a:lstStyle/>
        <a:p>
          <a:endParaRPr lang="en-US"/>
        </a:p>
      </dgm:t>
    </dgm:pt>
    <dgm:pt modelId="{12766063-20A7-4CA7-BC64-29FFEEEE7914}">
      <dgm:prSet phldrT="[Text]" phldr="0"/>
      <dgm:spPr/>
      <dgm:t>
        <a:bodyPr/>
        <a:lstStyle/>
        <a:p>
          <a:pPr rtl="0"/>
          <a:r>
            <a:rPr lang="en-US" dirty="0">
              <a:latin typeface="Avenir Next LT Pro"/>
            </a:rPr>
            <a:t>Certify required by:</a:t>
          </a:r>
          <a:endParaRPr lang="en-US" dirty="0"/>
        </a:p>
      </dgm:t>
    </dgm:pt>
    <dgm:pt modelId="{72D04981-7F87-40EA-9812-A6C7B790F261}" type="parTrans" cxnId="{EE33CD69-912B-4ACF-9F3A-944C36FD4848}">
      <dgm:prSet/>
      <dgm:spPr/>
      <dgm:t>
        <a:bodyPr/>
        <a:lstStyle/>
        <a:p>
          <a:endParaRPr lang="en-US"/>
        </a:p>
      </dgm:t>
    </dgm:pt>
    <dgm:pt modelId="{34805B64-256E-42F0-A07A-0A092F2F17E1}" type="sibTrans" cxnId="{EE33CD69-912B-4ACF-9F3A-944C36FD4848}">
      <dgm:prSet/>
      <dgm:spPr/>
      <dgm:t>
        <a:bodyPr/>
        <a:lstStyle/>
        <a:p>
          <a:endParaRPr lang="en-US"/>
        </a:p>
      </dgm:t>
    </dgm:pt>
    <dgm:pt modelId="{C9632537-8E5D-41C5-981E-3FD292CBB77A}">
      <dgm:prSet phldr="0"/>
      <dgm:spPr/>
      <dgm:t>
        <a:bodyPr/>
        <a:lstStyle/>
        <a:p>
          <a:r>
            <a:rPr lang="en-US" dirty="0">
              <a:latin typeface="Avenir Next LT Pro"/>
            </a:rPr>
            <a:t>Under Review</a:t>
          </a:r>
          <a:endParaRPr lang="en-US" dirty="0"/>
        </a:p>
      </dgm:t>
    </dgm:pt>
    <dgm:pt modelId="{73DDD29E-2569-48CD-91C0-B8D39A9752B4}" type="parTrans" cxnId="{767B6296-F321-4B54-9299-E3AD18CF3D88}">
      <dgm:prSet/>
      <dgm:spPr/>
    </dgm:pt>
    <dgm:pt modelId="{485E19E5-5058-41B8-A040-041254A7B8E3}" type="sibTrans" cxnId="{767B6296-F321-4B54-9299-E3AD18CF3D88}">
      <dgm:prSet/>
      <dgm:spPr/>
      <dgm:t>
        <a:bodyPr/>
        <a:lstStyle/>
        <a:p>
          <a:endParaRPr lang="en-US"/>
        </a:p>
      </dgm:t>
    </dgm:pt>
    <dgm:pt modelId="{9ACB0207-DF99-4E56-9983-75F11267E29E}">
      <dgm:prSet phldr="0"/>
      <dgm:spPr/>
      <dgm:t>
        <a:bodyPr/>
        <a:lstStyle/>
        <a:p>
          <a:pPr rtl="0"/>
          <a:r>
            <a:rPr lang="en-US" dirty="0">
              <a:latin typeface="Avenir Next LT Pro"/>
            </a:rPr>
            <a:t>Post Review</a:t>
          </a:r>
        </a:p>
      </dgm:t>
    </dgm:pt>
    <dgm:pt modelId="{277EAEFF-C66A-42F6-AC86-E3FBFABF2610}" type="parTrans" cxnId="{2479AE22-1B48-428F-A82E-2F1897D77F3D}">
      <dgm:prSet/>
      <dgm:spPr/>
    </dgm:pt>
    <dgm:pt modelId="{4AEA2F83-894D-4240-9552-F8BEEE164060}" type="sibTrans" cxnId="{2479AE22-1B48-428F-A82E-2F1897D77F3D}">
      <dgm:prSet/>
      <dgm:spPr/>
      <dgm:t>
        <a:bodyPr/>
        <a:lstStyle/>
        <a:p>
          <a:endParaRPr lang="en-US"/>
        </a:p>
      </dgm:t>
    </dgm:pt>
    <dgm:pt modelId="{C322F1AF-43A2-42B5-A2BD-BB431DAE4026}">
      <dgm:prSet phldr="0"/>
      <dgm:spPr/>
      <dgm:t>
        <a:bodyPr/>
        <a:lstStyle/>
        <a:p>
          <a:pPr rtl="0"/>
          <a:r>
            <a:rPr lang="en-US" dirty="0">
              <a:latin typeface="Avenir Next LT Pro"/>
            </a:rPr>
            <a:t>Review is compelete</a:t>
          </a:r>
        </a:p>
      </dgm:t>
    </dgm:pt>
    <dgm:pt modelId="{F6D2D0E4-79A5-4495-94E3-033A6E0A7351}" type="parTrans" cxnId="{4001BDEB-9536-4E13-827B-73F3AA7FDC9A}">
      <dgm:prSet/>
      <dgm:spPr/>
    </dgm:pt>
    <dgm:pt modelId="{58403319-125A-43E1-82A1-07FC9186EE9C}" type="sibTrans" cxnId="{4001BDEB-9536-4E13-827B-73F3AA7FDC9A}">
      <dgm:prSet/>
      <dgm:spPr/>
    </dgm:pt>
    <dgm:pt modelId="{5A9E0ECE-3169-443C-894D-6DD9EAEDD9A3}">
      <dgm:prSet phldr="0"/>
      <dgm:spPr/>
      <dgm:t>
        <a:bodyPr/>
        <a:lstStyle/>
        <a:p>
          <a:pPr rtl="0"/>
          <a:r>
            <a:rPr lang="en-US" dirty="0">
              <a:latin typeface="Avenir Next LT Pro"/>
            </a:rPr>
            <a:t>Pre-Review</a:t>
          </a:r>
        </a:p>
      </dgm:t>
    </dgm:pt>
    <dgm:pt modelId="{29571D52-B870-4804-9C11-C4751D74D763}" type="parTrans" cxnId="{6CDC5796-595A-432C-9104-B567AFBBF151}">
      <dgm:prSet/>
      <dgm:spPr/>
    </dgm:pt>
    <dgm:pt modelId="{B224ADCF-A06C-4D86-95EB-423DFC94CD8C}" type="sibTrans" cxnId="{6CDC5796-595A-432C-9104-B567AFBBF151}">
      <dgm:prSet/>
      <dgm:spPr/>
      <dgm:t>
        <a:bodyPr/>
        <a:lstStyle/>
        <a:p>
          <a:endParaRPr lang="en-US"/>
        </a:p>
      </dgm:t>
    </dgm:pt>
    <dgm:pt modelId="{9A16FB2C-2A81-49C6-9F41-A8E144BA4E92}">
      <dgm:prSet phldr="0"/>
      <dgm:spPr/>
      <dgm:t>
        <a:bodyPr/>
        <a:lstStyle/>
        <a:p>
          <a:pPr rtl="0"/>
          <a:r>
            <a:rPr lang="en-US" dirty="0">
              <a:latin typeface="Avenir Next LT Pro"/>
            </a:rPr>
            <a:t>PI and Co-PIs</a:t>
          </a:r>
        </a:p>
      </dgm:t>
    </dgm:pt>
    <dgm:pt modelId="{ADA0F447-DBFB-43A8-A086-D65628118B31}" type="parTrans" cxnId="{BE9FCFA9-1B8D-4D19-B8D1-DC63D6D870C7}">
      <dgm:prSet/>
      <dgm:spPr/>
    </dgm:pt>
    <dgm:pt modelId="{9FE7A8FF-ED8F-4134-91E8-00E285EB9015}" type="sibTrans" cxnId="{BE9FCFA9-1B8D-4D19-B8D1-DC63D6D870C7}">
      <dgm:prSet/>
      <dgm:spPr/>
      <dgm:t>
        <a:bodyPr/>
        <a:lstStyle/>
        <a:p>
          <a:endParaRPr lang="en-US"/>
        </a:p>
      </dgm:t>
    </dgm:pt>
    <dgm:pt modelId="{72B7360C-D237-42AD-A1E9-6FD330031B1F}">
      <dgm:prSet phldr="0"/>
      <dgm:spPr/>
      <dgm:t>
        <a:bodyPr/>
        <a:lstStyle/>
        <a:p>
          <a:pPr rtl="0"/>
          <a:r>
            <a:rPr lang="en-US" dirty="0">
              <a:latin typeface="Avenir Next LT Pro"/>
            </a:rPr>
            <a:t>Students and Faculty Advisor</a:t>
          </a:r>
        </a:p>
      </dgm:t>
    </dgm:pt>
    <dgm:pt modelId="{B766F95C-7BE4-4720-8C47-52B2941CA21A}" type="parTrans" cxnId="{6BAD2CF1-F48A-498D-978E-8BDDFA648371}">
      <dgm:prSet/>
      <dgm:spPr/>
    </dgm:pt>
    <dgm:pt modelId="{90BCFCE5-9ECC-439D-B95B-A8BBABAEB08B}" type="sibTrans" cxnId="{6BAD2CF1-F48A-498D-978E-8BDDFA648371}">
      <dgm:prSet/>
      <dgm:spPr/>
      <dgm:t>
        <a:bodyPr/>
        <a:lstStyle/>
        <a:p>
          <a:endParaRPr lang="en-US"/>
        </a:p>
      </dgm:t>
    </dgm:pt>
    <dgm:pt modelId="{C9D1680E-A782-4497-BCAA-003F264547EA}">
      <dgm:prSet phldr="0"/>
      <dgm:spPr/>
      <dgm:t>
        <a:bodyPr/>
        <a:lstStyle/>
        <a:p>
          <a:pPr rtl="0"/>
          <a:r>
            <a:rPr lang="en-US" dirty="0">
              <a:latin typeface="Avenir Next LT Pro"/>
            </a:rPr>
            <a:t>Completeness Review conducted by IRB Staff</a:t>
          </a:r>
        </a:p>
      </dgm:t>
    </dgm:pt>
    <dgm:pt modelId="{2C58A650-C350-4A01-AF33-94C9E3320C52}" type="parTrans" cxnId="{F63894E6-2EF5-4D5F-92A0-DF8A5DE769D3}">
      <dgm:prSet/>
      <dgm:spPr/>
    </dgm:pt>
    <dgm:pt modelId="{4AAEA308-7E17-4D10-B239-02421086C4AF}" type="sibTrans" cxnId="{F63894E6-2EF5-4D5F-92A0-DF8A5DE769D3}">
      <dgm:prSet/>
      <dgm:spPr/>
      <dgm:t>
        <a:bodyPr/>
        <a:lstStyle/>
        <a:p>
          <a:endParaRPr lang="en-US"/>
        </a:p>
      </dgm:t>
    </dgm:pt>
    <dgm:pt modelId="{163FAC5E-8A88-4A9C-9A97-958D00CCDFC6}">
      <dgm:prSet phldr="0"/>
      <dgm:spPr/>
      <dgm:t>
        <a:bodyPr/>
        <a:lstStyle/>
        <a:p>
          <a:pPr rtl="0"/>
          <a:r>
            <a:rPr lang="en-US" dirty="0">
              <a:latin typeface="Avenir Next LT Pro"/>
            </a:rPr>
            <a:t>Assigned to an IRB reviwer by IRB Staff member</a:t>
          </a:r>
        </a:p>
      </dgm:t>
    </dgm:pt>
    <dgm:pt modelId="{754A4E29-52B8-4780-8701-698F1ECAFE35}" type="parTrans" cxnId="{09098DC0-FF10-44E6-B785-7D386D83C2DF}">
      <dgm:prSet/>
      <dgm:spPr/>
    </dgm:pt>
    <dgm:pt modelId="{469F44F5-6A48-4D47-B444-E6FE5BEF293B}" type="sibTrans" cxnId="{09098DC0-FF10-44E6-B785-7D386D83C2DF}">
      <dgm:prSet/>
      <dgm:spPr/>
      <dgm:t>
        <a:bodyPr/>
        <a:lstStyle/>
        <a:p>
          <a:endParaRPr lang="en-US"/>
        </a:p>
      </dgm:t>
    </dgm:pt>
    <dgm:pt modelId="{415A8694-115F-4EF6-AEE3-EE7171EE8F6B}">
      <dgm:prSet phldr="0"/>
      <dgm:spPr/>
      <dgm:t>
        <a:bodyPr/>
        <a:lstStyle/>
        <a:p>
          <a:r>
            <a:rPr lang="en-US" dirty="0">
              <a:latin typeface="Avenir Next LT Pro"/>
            </a:rPr>
            <a:t>Approval notice issued</a:t>
          </a:r>
          <a:endParaRPr lang="en-US" dirty="0"/>
        </a:p>
      </dgm:t>
    </dgm:pt>
    <dgm:pt modelId="{B849FC6E-990D-4619-8428-C347756BD647}" type="parTrans" cxnId="{3B88EB22-34F4-49A9-9BC9-2A409F368492}">
      <dgm:prSet/>
      <dgm:spPr/>
    </dgm:pt>
    <dgm:pt modelId="{F01FD6CA-2707-4D9A-BB1A-4BF0F51C1580}" type="sibTrans" cxnId="{3B88EB22-34F4-49A9-9BC9-2A409F368492}">
      <dgm:prSet/>
      <dgm:spPr/>
    </dgm:pt>
    <dgm:pt modelId="{87599CEA-1272-42E0-B4A3-17DF3D0D069E}">
      <dgm:prSet phldr="0"/>
      <dgm:spPr/>
      <dgm:t>
        <a:bodyPr/>
        <a:lstStyle/>
        <a:p>
          <a:pPr rtl="0"/>
          <a:r>
            <a:rPr lang="en-US" dirty="0">
              <a:latin typeface="Avenir Next LT Pro"/>
            </a:rPr>
            <a:t>Application is returned for revisions (returns to </a:t>
          </a:r>
          <a:r>
            <a:rPr lang="en-US" b="1" dirty="0">
              <a:latin typeface="Avenir Next LT Pro"/>
            </a:rPr>
            <a:t>In Draft</a:t>
          </a:r>
          <a:r>
            <a:rPr lang="en-US" dirty="0">
              <a:latin typeface="Avenir Next LT Pro"/>
            </a:rPr>
            <a:t>)</a:t>
          </a:r>
        </a:p>
      </dgm:t>
    </dgm:pt>
    <dgm:pt modelId="{8B9444BC-E8F9-403C-AB01-A86F04EFC869}" type="parTrans" cxnId="{04B374C5-D254-437A-AAC3-86B0B7DFCA39}">
      <dgm:prSet/>
      <dgm:spPr/>
    </dgm:pt>
    <dgm:pt modelId="{2F6F50C3-553D-487D-8037-972B8C66165A}" type="sibTrans" cxnId="{04B374C5-D254-437A-AAC3-86B0B7DFCA39}">
      <dgm:prSet/>
      <dgm:spPr/>
    </dgm:pt>
    <dgm:pt modelId="{307E1D62-E115-41C3-B4B9-722487F3E5C4}">
      <dgm:prSet phldr="0"/>
      <dgm:spPr/>
      <dgm:t>
        <a:bodyPr/>
        <a:lstStyle/>
        <a:p>
          <a:pPr rtl="0"/>
          <a:r>
            <a:rPr lang="en-US" dirty="0">
              <a:latin typeface="Avenir Next LT Pro"/>
            </a:rPr>
            <a:t>Check application for completion.</a:t>
          </a:r>
        </a:p>
      </dgm:t>
    </dgm:pt>
    <dgm:pt modelId="{26CA023E-B3B7-41CA-A3F9-127EA737F448}" type="parTrans" cxnId="{8A952E46-108B-4728-8A4C-2A1A63B9D242}">
      <dgm:prSet/>
      <dgm:spPr/>
    </dgm:pt>
    <dgm:pt modelId="{06A0C1E2-1AC4-4DC5-8FCF-1662242D28EC}" type="sibTrans" cxnId="{8A952E46-108B-4728-8A4C-2A1A63B9D242}">
      <dgm:prSet/>
      <dgm:spPr/>
      <dgm:t>
        <a:bodyPr/>
        <a:lstStyle/>
        <a:p>
          <a:endParaRPr lang="en-US"/>
        </a:p>
      </dgm:t>
    </dgm:pt>
    <dgm:pt modelId="{7772EEEA-469B-47F5-BACB-7D7E24DF0058}">
      <dgm:prSet phldr="0"/>
      <dgm:spPr/>
      <dgm:t>
        <a:bodyPr/>
        <a:lstStyle/>
        <a:p>
          <a:pPr rtl="0"/>
          <a:r>
            <a:rPr lang="en-US" dirty="0">
              <a:latin typeface="Avenir Next LT Pro"/>
            </a:rPr>
            <a:t>Confirm review category</a:t>
          </a:r>
        </a:p>
      </dgm:t>
    </dgm:pt>
    <dgm:pt modelId="{47FF00AF-3352-4B99-A60F-167D97DA07A0}" type="parTrans" cxnId="{75473CC8-ED0B-4B78-B7F4-59E269BB0D61}">
      <dgm:prSet/>
      <dgm:spPr/>
    </dgm:pt>
    <dgm:pt modelId="{0FB40678-3E11-4C87-BA7D-29BA2895AEDA}" type="sibTrans" cxnId="{75473CC8-ED0B-4B78-B7F4-59E269BB0D61}">
      <dgm:prSet/>
      <dgm:spPr/>
      <dgm:t>
        <a:bodyPr/>
        <a:lstStyle/>
        <a:p>
          <a:endParaRPr lang="en-US"/>
        </a:p>
      </dgm:t>
    </dgm:pt>
    <dgm:pt modelId="{40B25226-3F03-4A72-B7B3-2A91328C8910}">
      <dgm:prSet phldr="0"/>
      <dgm:spPr/>
      <dgm:t>
        <a:bodyPr/>
        <a:lstStyle/>
        <a:p>
          <a:pPr rtl="0"/>
          <a:r>
            <a:rPr lang="en-US" dirty="0">
              <a:latin typeface="Avenir Next LT Pro"/>
            </a:rPr>
            <a:t>Confirm review category</a:t>
          </a:r>
        </a:p>
      </dgm:t>
    </dgm:pt>
    <dgm:pt modelId="{E5BA87E4-C24C-4977-820C-2E73005499AB}" type="parTrans" cxnId="{2AE9C7F8-36C2-45FF-B4EF-0BA197EA0800}">
      <dgm:prSet/>
      <dgm:spPr/>
    </dgm:pt>
    <dgm:pt modelId="{4D8C0269-83DC-426B-AFCB-1E98108B07D7}" type="sibTrans" cxnId="{2AE9C7F8-36C2-45FF-B4EF-0BA197EA0800}">
      <dgm:prSet/>
      <dgm:spPr/>
      <dgm:t>
        <a:bodyPr/>
        <a:lstStyle/>
        <a:p>
          <a:endParaRPr lang="en-US"/>
        </a:p>
      </dgm:t>
    </dgm:pt>
    <dgm:pt modelId="{AB9682B6-71F6-4EA7-B582-CDA6774C75AD}">
      <dgm:prSet phldr="0"/>
      <dgm:spPr/>
      <dgm:t>
        <a:bodyPr/>
        <a:lstStyle/>
        <a:p>
          <a:pPr rtl="0"/>
          <a:r>
            <a:rPr lang="en-US" dirty="0">
              <a:latin typeface="Avenir Next LT Pro"/>
            </a:rPr>
            <a:t>Ensure required elements are met.</a:t>
          </a:r>
        </a:p>
      </dgm:t>
    </dgm:pt>
    <dgm:pt modelId="{E907DD6F-C86A-428E-BDD7-E61D83D72F92}" type="parTrans" cxnId="{17EEDA91-2401-4FE9-BC7C-062D415F2BE7}">
      <dgm:prSet/>
      <dgm:spPr/>
    </dgm:pt>
    <dgm:pt modelId="{C7CCA288-C843-41BA-9365-1C69BFC08F54}" type="sibTrans" cxnId="{17EEDA91-2401-4FE9-BC7C-062D415F2BE7}">
      <dgm:prSet/>
      <dgm:spPr/>
      <dgm:t>
        <a:bodyPr/>
        <a:lstStyle/>
        <a:p>
          <a:endParaRPr lang="en-US"/>
        </a:p>
      </dgm:t>
    </dgm:pt>
    <dgm:pt modelId="{6B2D771D-3FE6-4D31-AEB0-737A77F066D8}">
      <dgm:prSet phldr="0"/>
      <dgm:spPr/>
      <dgm:t>
        <a:bodyPr/>
        <a:lstStyle/>
        <a:p>
          <a:pPr rtl="0"/>
          <a:r>
            <a:rPr lang="en-US" dirty="0">
              <a:latin typeface="Avenir Next LT Pro"/>
            </a:rPr>
            <a:t>Two Outcomes:</a:t>
          </a:r>
        </a:p>
      </dgm:t>
    </dgm:pt>
    <dgm:pt modelId="{BCDC173B-17B4-46C5-8170-F6AD7DBF81B4}" type="parTrans" cxnId="{A772732B-7AAF-42E7-BF6F-A2C5C8F97F9A}">
      <dgm:prSet/>
      <dgm:spPr/>
    </dgm:pt>
    <dgm:pt modelId="{528E9D69-FF30-429C-8825-22ECB1D1B2AE}" type="sibTrans" cxnId="{A772732B-7AAF-42E7-BF6F-A2C5C8F97F9A}">
      <dgm:prSet/>
      <dgm:spPr/>
    </dgm:pt>
    <dgm:pt modelId="{1475737A-137E-4442-9429-6A66B36B55BA}" type="pres">
      <dgm:prSet presAssocID="{D587FCAF-EB80-4484-8675-1800526C090C}" presName="Name0" presStyleCnt="0">
        <dgm:presLayoutVars>
          <dgm:dir/>
          <dgm:animLvl val="lvl"/>
          <dgm:resizeHandles val="exact"/>
        </dgm:presLayoutVars>
      </dgm:prSet>
      <dgm:spPr/>
    </dgm:pt>
    <dgm:pt modelId="{11791C0D-2505-4947-B434-F5422E4995D9}" type="pres">
      <dgm:prSet presAssocID="{1126FEBB-E03D-4CF8-B4E0-F85B83BDBFF8}" presName="composite" presStyleCnt="0"/>
      <dgm:spPr/>
    </dgm:pt>
    <dgm:pt modelId="{3341D20F-FB48-4DF9-B5D3-C0076C733A9F}" type="pres">
      <dgm:prSet presAssocID="{1126FEBB-E03D-4CF8-B4E0-F85B83BDBFF8}" presName="parTx" presStyleLbl="node1" presStyleIdx="0" presStyleCnt="5">
        <dgm:presLayoutVars>
          <dgm:chMax val="0"/>
          <dgm:chPref val="0"/>
          <dgm:bulletEnabled val="1"/>
        </dgm:presLayoutVars>
      </dgm:prSet>
      <dgm:spPr/>
    </dgm:pt>
    <dgm:pt modelId="{721850CD-654E-434F-A024-A92A2238C7B0}" type="pres">
      <dgm:prSet presAssocID="{1126FEBB-E03D-4CF8-B4E0-F85B83BDBFF8}" presName="desTx" presStyleLbl="revTx" presStyleIdx="0" presStyleCnt="5">
        <dgm:presLayoutVars>
          <dgm:bulletEnabled val="1"/>
        </dgm:presLayoutVars>
      </dgm:prSet>
      <dgm:spPr/>
    </dgm:pt>
    <dgm:pt modelId="{AE66B202-B57B-498F-9D3F-1CADA6433929}" type="pres">
      <dgm:prSet presAssocID="{5B17A332-CEF3-470D-AA02-277967755343}" presName="space" presStyleCnt="0"/>
      <dgm:spPr/>
    </dgm:pt>
    <dgm:pt modelId="{021E520B-725A-4E30-A83D-E9B7012F0724}" type="pres">
      <dgm:prSet presAssocID="{F664404A-83D3-4B2B-8FA5-BCB8163DDDC0}" presName="composite" presStyleCnt="0"/>
      <dgm:spPr/>
    </dgm:pt>
    <dgm:pt modelId="{B727FBEF-DF3A-468D-85A3-661DB1DC5431}" type="pres">
      <dgm:prSet presAssocID="{F664404A-83D3-4B2B-8FA5-BCB8163DDDC0}" presName="parTx" presStyleLbl="node1" presStyleIdx="1" presStyleCnt="5">
        <dgm:presLayoutVars>
          <dgm:chMax val="0"/>
          <dgm:chPref val="0"/>
          <dgm:bulletEnabled val="1"/>
        </dgm:presLayoutVars>
      </dgm:prSet>
      <dgm:spPr/>
    </dgm:pt>
    <dgm:pt modelId="{A4625906-5F76-4353-AE71-0D48EE551EB3}" type="pres">
      <dgm:prSet presAssocID="{F664404A-83D3-4B2B-8FA5-BCB8163DDDC0}" presName="desTx" presStyleLbl="revTx" presStyleIdx="1" presStyleCnt="5">
        <dgm:presLayoutVars>
          <dgm:bulletEnabled val="1"/>
        </dgm:presLayoutVars>
      </dgm:prSet>
      <dgm:spPr/>
    </dgm:pt>
    <dgm:pt modelId="{A6D94DEA-0911-4F1F-863E-0E9511DF6D00}" type="pres">
      <dgm:prSet presAssocID="{08850F63-1EED-4ECE-B1B3-984E09B3B2FB}" presName="space" presStyleCnt="0"/>
      <dgm:spPr/>
    </dgm:pt>
    <dgm:pt modelId="{83C0DD9A-9A7B-4C39-8557-75D2625B1A58}" type="pres">
      <dgm:prSet presAssocID="{5A9E0ECE-3169-443C-894D-6DD9EAEDD9A3}" presName="composite" presStyleCnt="0"/>
      <dgm:spPr/>
    </dgm:pt>
    <dgm:pt modelId="{7C4F1780-8B25-4C99-B04D-0C36C1CCDE02}" type="pres">
      <dgm:prSet presAssocID="{5A9E0ECE-3169-443C-894D-6DD9EAEDD9A3}" presName="parTx" presStyleLbl="node1" presStyleIdx="2" presStyleCnt="5">
        <dgm:presLayoutVars>
          <dgm:chMax val="0"/>
          <dgm:chPref val="0"/>
          <dgm:bulletEnabled val="1"/>
        </dgm:presLayoutVars>
      </dgm:prSet>
      <dgm:spPr/>
    </dgm:pt>
    <dgm:pt modelId="{2031ADF8-CDC8-4C7F-9A13-A1253E74136E}" type="pres">
      <dgm:prSet presAssocID="{5A9E0ECE-3169-443C-894D-6DD9EAEDD9A3}" presName="desTx" presStyleLbl="revTx" presStyleIdx="2" presStyleCnt="5">
        <dgm:presLayoutVars>
          <dgm:bulletEnabled val="1"/>
        </dgm:presLayoutVars>
      </dgm:prSet>
      <dgm:spPr/>
    </dgm:pt>
    <dgm:pt modelId="{D8DA820A-1FD5-4797-82AB-D2B86A0CEEF0}" type="pres">
      <dgm:prSet presAssocID="{B224ADCF-A06C-4D86-95EB-423DFC94CD8C}" presName="space" presStyleCnt="0"/>
      <dgm:spPr/>
    </dgm:pt>
    <dgm:pt modelId="{257B7F5A-14FA-4C59-8994-EA34CBF40F12}" type="pres">
      <dgm:prSet presAssocID="{C9632537-8E5D-41C5-981E-3FD292CBB77A}" presName="composite" presStyleCnt="0"/>
      <dgm:spPr/>
    </dgm:pt>
    <dgm:pt modelId="{A75496A5-7B50-4514-B1FB-668DABCC0AFC}" type="pres">
      <dgm:prSet presAssocID="{C9632537-8E5D-41C5-981E-3FD292CBB77A}" presName="parTx" presStyleLbl="node1" presStyleIdx="3" presStyleCnt="5">
        <dgm:presLayoutVars>
          <dgm:chMax val="0"/>
          <dgm:chPref val="0"/>
          <dgm:bulletEnabled val="1"/>
        </dgm:presLayoutVars>
      </dgm:prSet>
      <dgm:spPr/>
    </dgm:pt>
    <dgm:pt modelId="{963C353D-4DB5-4AA1-A1AB-FD22C751115F}" type="pres">
      <dgm:prSet presAssocID="{C9632537-8E5D-41C5-981E-3FD292CBB77A}" presName="desTx" presStyleLbl="revTx" presStyleIdx="3" presStyleCnt="5">
        <dgm:presLayoutVars>
          <dgm:bulletEnabled val="1"/>
        </dgm:presLayoutVars>
      </dgm:prSet>
      <dgm:spPr/>
    </dgm:pt>
    <dgm:pt modelId="{1E30BA39-D6EE-4E16-89D0-8322B1EF6AB2}" type="pres">
      <dgm:prSet presAssocID="{485E19E5-5058-41B8-A040-041254A7B8E3}" presName="space" presStyleCnt="0"/>
      <dgm:spPr/>
    </dgm:pt>
    <dgm:pt modelId="{615FEF5C-90C9-47CD-B4E3-FA99B2604B8B}" type="pres">
      <dgm:prSet presAssocID="{9ACB0207-DF99-4E56-9983-75F11267E29E}" presName="composite" presStyleCnt="0"/>
      <dgm:spPr/>
    </dgm:pt>
    <dgm:pt modelId="{AC3E8F04-9E24-4537-9BE4-4DF31C06042B}" type="pres">
      <dgm:prSet presAssocID="{9ACB0207-DF99-4E56-9983-75F11267E29E}" presName="parTx" presStyleLbl="node1" presStyleIdx="4" presStyleCnt="5">
        <dgm:presLayoutVars>
          <dgm:chMax val="0"/>
          <dgm:chPref val="0"/>
          <dgm:bulletEnabled val="1"/>
        </dgm:presLayoutVars>
      </dgm:prSet>
      <dgm:spPr/>
    </dgm:pt>
    <dgm:pt modelId="{EC999FCC-9981-452D-895F-0FDB559EA666}" type="pres">
      <dgm:prSet presAssocID="{9ACB0207-DF99-4E56-9983-75F11267E29E}" presName="desTx" presStyleLbl="revTx" presStyleIdx="4" presStyleCnt="5">
        <dgm:presLayoutVars>
          <dgm:bulletEnabled val="1"/>
        </dgm:presLayoutVars>
      </dgm:prSet>
      <dgm:spPr/>
    </dgm:pt>
  </dgm:ptLst>
  <dgm:cxnLst>
    <dgm:cxn modelId="{2D036C02-9B02-4350-8FA8-264C7EA6F862}" type="presOf" srcId="{87599CEA-1272-42E0-B4A3-17DF3D0D069E}" destId="{EC999FCC-9981-452D-895F-0FDB559EA666}" srcOrd="0" destOrd="2" presId="urn:microsoft.com/office/officeart/2005/8/layout/chevron1"/>
    <dgm:cxn modelId="{454C5414-34CE-49FB-BDBA-7CD7D7C08DB8}" type="presOf" srcId="{1126FEBB-E03D-4CF8-B4E0-F85B83BDBFF8}" destId="{3341D20F-FB48-4DF9-B5D3-C0076C733A9F}" srcOrd="0" destOrd="0" presId="urn:microsoft.com/office/officeart/2005/8/layout/chevron1"/>
    <dgm:cxn modelId="{376F3A1C-55F7-4416-8A3F-114A864F3777}" type="presOf" srcId="{415A8694-115F-4EF6-AEE3-EE7171EE8F6B}" destId="{EC999FCC-9981-452D-895F-0FDB559EA666}" srcOrd="0" destOrd="3" presId="urn:microsoft.com/office/officeart/2005/8/layout/chevron1"/>
    <dgm:cxn modelId="{2479AE22-1B48-428F-A82E-2F1897D77F3D}" srcId="{D587FCAF-EB80-4484-8675-1800526C090C}" destId="{9ACB0207-DF99-4E56-9983-75F11267E29E}" srcOrd="4" destOrd="0" parTransId="{277EAEFF-C66A-42F6-AC86-E3FBFABF2610}" sibTransId="{4AEA2F83-894D-4240-9552-F8BEEE164060}"/>
    <dgm:cxn modelId="{3B88EB22-34F4-49A9-9BC9-2A409F368492}" srcId="{6B2D771D-3FE6-4D31-AEB0-737A77F066D8}" destId="{415A8694-115F-4EF6-AEE3-EE7171EE8F6B}" srcOrd="1" destOrd="0" parTransId="{B849FC6E-990D-4619-8428-C347756BD647}" sibTransId="{F01FD6CA-2707-4D9A-BB1A-4BF0F51C1580}"/>
    <dgm:cxn modelId="{67EAAD28-3C6B-45C9-9ED5-67B48E480D24}" type="presOf" srcId="{72B7360C-D237-42AD-A1E9-6FD330031B1F}" destId="{A4625906-5F76-4353-AE71-0D48EE551EB3}" srcOrd="0" destOrd="2" presId="urn:microsoft.com/office/officeart/2005/8/layout/chevron1"/>
    <dgm:cxn modelId="{8DCB0B29-70B7-41F2-BFDE-2AE3BE030151}" type="presOf" srcId="{45E6A257-995D-4543-925C-954464FC9B42}" destId="{721850CD-654E-434F-A024-A92A2238C7B0}" srcOrd="0" destOrd="0" presId="urn:microsoft.com/office/officeart/2005/8/layout/chevron1"/>
    <dgm:cxn modelId="{A772732B-7AAF-42E7-BF6F-A2C5C8F97F9A}" srcId="{9ACB0207-DF99-4E56-9983-75F11267E29E}" destId="{6B2D771D-3FE6-4D31-AEB0-737A77F066D8}" srcOrd="1" destOrd="0" parTransId="{BCDC173B-17B4-46C5-8170-F6AD7DBF81B4}" sibTransId="{528E9D69-FF30-429C-8825-22ECB1D1B2AE}"/>
    <dgm:cxn modelId="{11107632-F750-40AB-8EFF-5654FB3FBA21}" type="presOf" srcId="{D587FCAF-EB80-4484-8675-1800526C090C}" destId="{1475737A-137E-4442-9429-6A66B36B55BA}" srcOrd="0" destOrd="0" presId="urn:microsoft.com/office/officeart/2005/8/layout/chevron1"/>
    <dgm:cxn modelId="{21B9C637-12B6-4FDB-A8FC-B3A0548AD01B}" type="presOf" srcId="{307E1D62-E115-41C3-B4B9-722487F3E5C4}" destId="{2031ADF8-CDC8-4C7F-9A13-A1253E74136E}" srcOrd="0" destOrd="1" presId="urn:microsoft.com/office/officeart/2005/8/layout/chevron1"/>
    <dgm:cxn modelId="{CC1A8938-0070-46F9-89A8-92544FC1A7F8}" type="presOf" srcId="{9A16FB2C-2A81-49C6-9F41-A8E144BA4E92}" destId="{A4625906-5F76-4353-AE71-0D48EE551EB3}" srcOrd="0" destOrd="1" presId="urn:microsoft.com/office/officeart/2005/8/layout/chevron1"/>
    <dgm:cxn modelId="{2843FC3B-FF8B-4B45-A9BE-028F90604CF4}" type="presOf" srcId="{C322F1AF-43A2-42B5-A2BD-BB431DAE4026}" destId="{EC999FCC-9981-452D-895F-0FDB559EA666}" srcOrd="0" destOrd="0" presId="urn:microsoft.com/office/officeart/2005/8/layout/chevron1"/>
    <dgm:cxn modelId="{CCE86444-B254-46BC-B64B-2133F771324A}" type="presOf" srcId="{9ACB0207-DF99-4E56-9983-75F11267E29E}" destId="{AC3E8F04-9E24-4537-9BE4-4DF31C06042B}" srcOrd="0" destOrd="0" presId="urn:microsoft.com/office/officeart/2005/8/layout/chevron1"/>
    <dgm:cxn modelId="{B34F8744-19D8-4EDC-B2F7-A91F1B044842}" type="presOf" srcId="{7772EEEA-469B-47F5-BACB-7D7E24DF0058}" destId="{2031ADF8-CDC8-4C7F-9A13-A1253E74136E}" srcOrd="0" destOrd="2" presId="urn:microsoft.com/office/officeart/2005/8/layout/chevron1"/>
    <dgm:cxn modelId="{8A952E46-108B-4728-8A4C-2A1A63B9D242}" srcId="{5A9E0ECE-3169-443C-894D-6DD9EAEDD9A3}" destId="{307E1D62-E115-41C3-B4B9-722487F3E5C4}" srcOrd="1" destOrd="0" parTransId="{26CA023E-B3B7-41CA-A3F9-127EA737F448}" sibTransId="{06A0C1E2-1AC4-4DC5-8FCF-1662242D28EC}"/>
    <dgm:cxn modelId="{93344668-DDE6-434A-9AD3-E2DE74853B07}" type="presOf" srcId="{6B2D771D-3FE6-4D31-AEB0-737A77F066D8}" destId="{EC999FCC-9981-452D-895F-0FDB559EA666}" srcOrd="0" destOrd="1" presId="urn:microsoft.com/office/officeart/2005/8/layout/chevron1"/>
    <dgm:cxn modelId="{EE33CD69-912B-4ACF-9F3A-944C36FD4848}" srcId="{F664404A-83D3-4B2B-8FA5-BCB8163DDDC0}" destId="{12766063-20A7-4CA7-BC64-29FFEEEE7914}" srcOrd="0" destOrd="0" parTransId="{72D04981-7F87-40EA-9812-A6C7B790F261}" sibTransId="{34805B64-256E-42F0-A07A-0A092F2F17E1}"/>
    <dgm:cxn modelId="{C054204C-868D-4727-9720-08E491CEED6C}" type="presOf" srcId="{C9632537-8E5D-41C5-981E-3FD292CBB77A}" destId="{A75496A5-7B50-4514-B1FB-668DABCC0AFC}" srcOrd="0" destOrd="0" presId="urn:microsoft.com/office/officeart/2005/8/layout/chevron1"/>
    <dgm:cxn modelId="{3242B370-FE8B-45AF-B19C-F0693ED03654}" type="presOf" srcId="{12766063-20A7-4CA7-BC64-29FFEEEE7914}" destId="{A4625906-5F76-4353-AE71-0D48EE551EB3}" srcOrd="0" destOrd="0" presId="urn:microsoft.com/office/officeart/2005/8/layout/chevron1"/>
    <dgm:cxn modelId="{12F71F73-8EAB-46CE-A81B-1EDC6259501B}" type="presOf" srcId="{163FAC5E-8A88-4A9C-9A97-958D00CCDFC6}" destId="{963C353D-4DB5-4AA1-A1AB-FD22C751115F}" srcOrd="0" destOrd="0" presId="urn:microsoft.com/office/officeart/2005/8/layout/chevron1"/>
    <dgm:cxn modelId="{EFE8CE56-AF60-4D6A-9E2C-50C747C49C02}" type="presOf" srcId="{C9D1680E-A782-4497-BCAA-003F264547EA}" destId="{2031ADF8-CDC8-4C7F-9A13-A1253E74136E}" srcOrd="0" destOrd="0" presId="urn:microsoft.com/office/officeart/2005/8/layout/chevron1"/>
    <dgm:cxn modelId="{310C1C7E-D180-45AB-AF59-3F42DE332AFB}" srcId="{D587FCAF-EB80-4484-8675-1800526C090C}" destId="{F664404A-83D3-4B2B-8FA5-BCB8163DDDC0}" srcOrd="1" destOrd="0" parTransId="{228F653C-F42B-416A-AD37-756DAD394CCD}" sibTransId="{08850F63-1EED-4ECE-B1B3-984E09B3B2FB}"/>
    <dgm:cxn modelId="{17EEDA91-2401-4FE9-BC7C-062D415F2BE7}" srcId="{C9632537-8E5D-41C5-981E-3FD292CBB77A}" destId="{AB9682B6-71F6-4EA7-B582-CDA6774C75AD}" srcOrd="2" destOrd="0" parTransId="{E907DD6F-C86A-428E-BDD7-E61D83D72F92}" sibTransId="{C7CCA288-C843-41BA-9365-1C69BFC08F54}"/>
    <dgm:cxn modelId="{767B6296-F321-4B54-9299-E3AD18CF3D88}" srcId="{D587FCAF-EB80-4484-8675-1800526C090C}" destId="{C9632537-8E5D-41C5-981E-3FD292CBB77A}" srcOrd="3" destOrd="0" parTransId="{73DDD29E-2569-48CD-91C0-B8D39A9752B4}" sibTransId="{485E19E5-5058-41B8-A040-041254A7B8E3}"/>
    <dgm:cxn modelId="{6CDC5796-595A-432C-9104-B567AFBBF151}" srcId="{D587FCAF-EB80-4484-8675-1800526C090C}" destId="{5A9E0ECE-3169-443C-894D-6DD9EAEDD9A3}" srcOrd="2" destOrd="0" parTransId="{29571D52-B870-4804-9C11-C4751D74D763}" sibTransId="{B224ADCF-A06C-4D86-95EB-423DFC94CD8C}"/>
    <dgm:cxn modelId="{435ADC9D-53FF-4143-9EE5-31F406B3A070}" type="presOf" srcId="{AB9682B6-71F6-4EA7-B582-CDA6774C75AD}" destId="{963C353D-4DB5-4AA1-A1AB-FD22C751115F}" srcOrd="0" destOrd="2" presId="urn:microsoft.com/office/officeart/2005/8/layout/chevron1"/>
    <dgm:cxn modelId="{78D802A5-BD51-4390-80D3-A9ADFF62B97C}" type="presOf" srcId="{5A9E0ECE-3169-443C-894D-6DD9EAEDD9A3}" destId="{7C4F1780-8B25-4C99-B04D-0C36C1CCDE02}" srcOrd="0" destOrd="0" presId="urn:microsoft.com/office/officeart/2005/8/layout/chevron1"/>
    <dgm:cxn modelId="{BE9FCFA9-1B8D-4D19-B8D1-DC63D6D870C7}" srcId="{12766063-20A7-4CA7-BC64-29FFEEEE7914}" destId="{9A16FB2C-2A81-49C6-9F41-A8E144BA4E92}" srcOrd="0" destOrd="0" parTransId="{ADA0F447-DBFB-43A8-A086-D65628118B31}" sibTransId="{9FE7A8FF-ED8F-4134-91E8-00E285EB9015}"/>
    <dgm:cxn modelId="{6883AAAB-69D7-4A1B-90A8-2612C75C422A}" srcId="{D587FCAF-EB80-4484-8675-1800526C090C}" destId="{1126FEBB-E03D-4CF8-B4E0-F85B83BDBFF8}" srcOrd="0" destOrd="0" parTransId="{DE5A870F-5D95-43CB-A732-A3917D40BE4F}" sibTransId="{5B17A332-CEF3-470D-AA02-277967755343}"/>
    <dgm:cxn modelId="{F11E02B3-7A35-41BC-9325-0E6583A84347}" srcId="{1126FEBB-E03D-4CF8-B4E0-F85B83BDBFF8}" destId="{45E6A257-995D-4543-925C-954464FC9B42}" srcOrd="0" destOrd="0" parTransId="{76D693A1-7931-4AAD-B0F5-A58D0FB9DD6D}" sibTransId="{2DABF14B-0D7F-43DE-85B9-F1498A122F98}"/>
    <dgm:cxn modelId="{09098DC0-FF10-44E6-B785-7D386D83C2DF}" srcId="{C9632537-8E5D-41C5-981E-3FD292CBB77A}" destId="{163FAC5E-8A88-4A9C-9A97-958D00CCDFC6}" srcOrd="0" destOrd="0" parTransId="{754A4E29-52B8-4780-8701-698F1ECAFE35}" sibTransId="{469F44F5-6A48-4D47-B444-E6FE5BEF293B}"/>
    <dgm:cxn modelId="{1F4CF1C1-FDCB-4512-8417-993A87948291}" type="presOf" srcId="{40B25226-3F03-4A72-B7B3-2A91328C8910}" destId="{963C353D-4DB5-4AA1-A1AB-FD22C751115F}" srcOrd="0" destOrd="1" presId="urn:microsoft.com/office/officeart/2005/8/layout/chevron1"/>
    <dgm:cxn modelId="{04B374C5-D254-437A-AAC3-86B0B7DFCA39}" srcId="{6B2D771D-3FE6-4D31-AEB0-737A77F066D8}" destId="{87599CEA-1272-42E0-B4A3-17DF3D0D069E}" srcOrd="0" destOrd="0" parTransId="{8B9444BC-E8F9-403C-AB01-A86F04EFC869}" sibTransId="{2F6F50C3-553D-487D-8037-972B8C66165A}"/>
    <dgm:cxn modelId="{760007C6-2258-45CA-B9C3-B88A4FC20611}" type="presOf" srcId="{F664404A-83D3-4B2B-8FA5-BCB8163DDDC0}" destId="{B727FBEF-DF3A-468D-85A3-661DB1DC5431}" srcOrd="0" destOrd="0" presId="urn:microsoft.com/office/officeart/2005/8/layout/chevron1"/>
    <dgm:cxn modelId="{75473CC8-ED0B-4B78-B7F4-59E269BB0D61}" srcId="{5A9E0ECE-3169-443C-894D-6DD9EAEDD9A3}" destId="{7772EEEA-469B-47F5-BACB-7D7E24DF0058}" srcOrd="2" destOrd="0" parTransId="{47FF00AF-3352-4B99-A60F-167D97DA07A0}" sibTransId="{0FB40678-3E11-4C87-BA7D-29BA2895AEDA}"/>
    <dgm:cxn modelId="{F63894E6-2EF5-4D5F-92A0-DF8A5DE769D3}" srcId="{5A9E0ECE-3169-443C-894D-6DD9EAEDD9A3}" destId="{C9D1680E-A782-4497-BCAA-003F264547EA}" srcOrd="0" destOrd="0" parTransId="{2C58A650-C350-4A01-AF33-94C9E3320C52}" sibTransId="{4AAEA308-7E17-4D10-B239-02421086C4AF}"/>
    <dgm:cxn modelId="{4001BDEB-9536-4E13-827B-73F3AA7FDC9A}" srcId="{9ACB0207-DF99-4E56-9983-75F11267E29E}" destId="{C322F1AF-43A2-42B5-A2BD-BB431DAE4026}" srcOrd="0" destOrd="0" parTransId="{F6D2D0E4-79A5-4495-94E3-033A6E0A7351}" sibTransId="{58403319-125A-43E1-82A1-07FC9186EE9C}"/>
    <dgm:cxn modelId="{6BAD2CF1-F48A-498D-978E-8BDDFA648371}" srcId="{12766063-20A7-4CA7-BC64-29FFEEEE7914}" destId="{72B7360C-D237-42AD-A1E9-6FD330031B1F}" srcOrd="1" destOrd="0" parTransId="{B766F95C-7BE4-4720-8C47-52B2941CA21A}" sibTransId="{90BCFCE5-9ECC-439D-B95B-A8BBABAEB08B}"/>
    <dgm:cxn modelId="{2AE9C7F8-36C2-45FF-B4EF-0BA197EA0800}" srcId="{C9632537-8E5D-41C5-981E-3FD292CBB77A}" destId="{40B25226-3F03-4A72-B7B3-2A91328C8910}" srcOrd="1" destOrd="0" parTransId="{E5BA87E4-C24C-4977-820C-2E73005499AB}" sibTransId="{4D8C0269-83DC-426B-AFCB-1E98108B07D7}"/>
    <dgm:cxn modelId="{E9FC7C57-4E90-4821-9501-250A59E5AC91}" type="presParOf" srcId="{1475737A-137E-4442-9429-6A66B36B55BA}" destId="{11791C0D-2505-4947-B434-F5422E4995D9}" srcOrd="0" destOrd="0" presId="urn:microsoft.com/office/officeart/2005/8/layout/chevron1"/>
    <dgm:cxn modelId="{5F348327-90C9-4C1D-A0B1-806F50AF3215}" type="presParOf" srcId="{11791C0D-2505-4947-B434-F5422E4995D9}" destId="{3341D20F-FB48-4DF9-B5D3-C0076C733A9F}" srcOrd="0" destOrd="0" presId="urn:microsoft.com/office/officeart/2005/8/layout/chevron1"/>
    <dgm:cxn modelId="{0A15126C-93CD-4A64-9E14-31254CDEDC47}" type="presParOf" srcId="{11791C0D-2505-4947-B434-F5422E4995D9}" destId="{721850CD-654E-434F-A024-A92A2238C7B0}" srcOrd="1" destOrd="0" presId="urn:microsoft.com/office/officeart/2005/8/layout/chevron1"/>
    <dgm:cxn modelId="{2E548A7E-F506-43A9-9C44-34DAC3C86CBE}" type="presParOf" srcId="{1475737A-137E-4442-9429-6A66B36B55BA}" destId="{AE66B202-B57B-498F-9D3F-1CADA6433929}" srcOrd="1" destOrd="0" presId="urn:microsoft.com/office/officeart/2005/8/layout/chevron1"/>
    <dgm:cxn modelId="{8E51E2F1-F0DB-4708-A183-A7523CA8B373}" type="presParOf" srcId="{1475737A-137E-4442-9429-6A66B36B55BA}" destId="{021E520B-725A-4E30-A83D-E9B7012F0724}" srcOrd="2" destOrd="0" presId="urn:microsoft.com/office/officeart/2005/8/layout/chevron1"/>
    <dgm:cxn modelId="{BC9BFFAA-3B82-4AA2-AB2E-8324561EA287}" type="presParOf" srcId="{021E520B-725A-4E30-A83D-E9B7012F0724}" destId="{B727FBEF-DF3A-468D-85A3-661DB1DC5431}" srcOrd="0" destOrd="0" presId="urn:microsoft.com/office/officeart/2005/8/layout/chevron1"/>
    <dgm:cxn modelId="{0A821A15-E3DF-490A-A4C4-18622E6D2E83}" type="presParOf" srcId="{021E520B-725A-4E30-A83D-E9B7012F0724}" destId="{A4625906-5F76-4353-AE71-0D48EE551EB3}" srcOrd="1" destOrd="0" presId="urn:microsoft.com/office/officeart/2005/8/layout/chevron1"/>
    <dgm:cxn modelId="{9CC12A66-3AE0-46B7-AD21-91D80A6C914A}" type="presParOf" srcId="{1475737A-137E-4442-9429-6A66B36B55BA}" destId="{A6D94DEA-0911-4F1F-863E-0E9511DF6D00}" srcOrd="3" destOrd="0" presId="urn:microsoft.com/office/officeart/2005/8/layout/chevron1"/>
    <dgm:cxn modelId="{7BE0FB79-FDE1-4655-9DBF-D78CD3A334EE}" type="presParOf" srcId="{1475737A-137E-4442-9429-6A66B36B55BA}" destId="{83C0DD9A-9A7B-4C39-8557-75D2625B1A58}" srcOrd="4" destOrd="0" presId="urn:microsoft.com/office/officeart/2005/8/layout/chevron1"/>
    <dgm:cxn modelId="{662A7339-DD9A-40B0-8BAC-117E46B32F8B}" type="presParOf" srcId="{83C0DD9A-9A7B-4C39-8557-75D2625B1A58}" destId="{7C4F1780-8B25-4C99-B04D-0C36C1CCDE02}" srcOrd="0" destOrd="0" presId="urn:microsoft.com/office/officeart/2005/8/layout/chevron1"/>
    <dgm:cxn modelId="{B30F8BC6-26F0-4074-94D9-DEA08A80C507}" type="presParOf" srcId="{83C0DD9A-9A7B-4C39-8557-75D2625B1A58}" destId="{2031ADF8-CDC8-4C7F-9A13-A1253E74136E}" srcOrd="1" destOrd="0" presId="urn:microsoft.com/office/officeart/2005/8/layout/chevron1"/>
    <dgm:cxn modelId="{596B11C0-09DB-415C-BDF9-420809C3BE43}" type="presParOf" srcId="{1475737A-137E-4442-9429-6A66B36B55BA}" destId="{D8DA820A-1FD5-4797-82AB-D2B86A0CEEF0}" srcOrd="5" destOrd="0" presId="urn:microsoft.com/office/officeart/2005/8/layout/chevron1"/>
    <dgm:cxn modelId="{891CAB4B-0898-4451-9D71-968BDE8D6F7B}" type="presParOf" srcId="{1475737A-137E-4442-9429-6A66B36B55BA}" destId="{257B7F5A-14FA-4C59-8994-EA34CBF40F12}" srcOrd="6" destOrd="0" presId="urn:microsoft.com/office/officeart/2005/8/layout/chevron1"/>
    <dgm:cxn modelId="{36F0CB54-A441-4F05-A90C-589519B9F2C2}" type="presParOf" srcId="{257B7F5A-14FA-4C59-8994-EA34CBF40F12}" destId="{A75496A5-7B50-4514-B1FB-668DABCC0AFC}" srcOrd="0" destOrd="0" presId="urn:microsoft.com/office/officeart/2005/8/layout/chevron1"/>
    <dgm:cxn modelId="{18C59B24-311D-47D8-9C92-E306D5412937}" type="presParOf" srcId="{257B7F5A-14FA-4C59-8994-EA34CBF40F12}" destId="{963C353D-4DB5-4AA1-A1AB-FD22C751115F}" srcOrd="1" destOrd="0" presId="urn:microsoft.com/office/officeart/2005/8/layout/chevron1"/>
    <dgm:cxn modelId="{D6BBEF26-BA96-4025-8602-7DD0845D3F71}" type="presParOf" srcId="{1475737A-137E-4442-9429-6A66B36B55BA}" destId="{1E30BA39-D6EE-4E16-89D0-8322B1EF6AB2}" srcOrd="7" destOrd="0" presId="urn:microsoft.com/office/officeart/2005/8/layout/chevron1"/>
    <dgm:cxn modelId="{0F2BB194-C6DA-4734-8561-F6F6BFCAC3D8}" type="presParOf" srcId="{1475737A-137E-4442-9429-6A66B36B55BA}" destId="{615FEF5C-90C9-47CD-B4E3-FA99B2604B8B}" srcOrd="8" destOrd="0" presId="urn:microsoft.com/office/officeart/2005/8/layout/chevron1"/>
    <dgm:cxn modelId="{E1AD1252-D0FE-4A33-889A-4BD0B38833F2}" type="presParOf" srcId="{615FEF5C-90C9-47CD-B4E3-FA99B2604B8B}" destId="{AC3E8F04-9E24-4537-9BE4-4DF31C06042B}" srcOrd="0" destOrd="0" presId="urn:microsoft.com/office/officeart/2005/8/layout/chevron1"/>
    <dgm:cxn modelId="{9E485B7F-3520-4BB2-8CBA-C21CBB79A83F}" type="presParOf" srcId="{615FEF5C-90C9-47CD-B4E3-FA99B2604B8B}" destId="{EC999FCC-9981-452D-895F-0FDB559EA666}"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66EFD0-406A-477B-BF56-8EF80AC9FB1D}">
      <dsp:nvSpPr>
        <dsp:cNvPr id="0" name=""/>
        <dsp:cNvSpPr/>
      </dsp:nvSpPr>
      <dsp:spPr>
        <a:xfrm rot="16200000">
          <a:off x="-1374783" y="1380279"/>
          <a:ext cx="4689159" cy="1928599"/>
        </a:xfrm>
        <a:prstGeom prst="flowChartManualOperati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2393" bIns="0" numCol="1" spcCol="1270" anchor="ctr" anchorCtr="0">
          <a:noAutofit/>
        </a:bodyPr>
        <a:lstStyle/>
        <a:p>
          <a:pPr marL="0" lvl="0" indent="0" algn="l" defTabSz="1200150" rtl="0">
            <a:lnSpc>
              <a:spcPct val="90000"/>
            </a:lnSpc>
            <a:spcBef>
              <a:spcPct val="0"/>
            </a:spcBef>
            <a:spcAft>
              <a:spcPct val="35000"/>
            </a:spcAft>
            <a:buNone/>
          </a:pPr>
          <a:r>
            <a:rPr lang="en-US" sz="2700" b="1" kern="1200" dirty="0">
              <a:latin typeface="Calibri"/>
              <a:ea typeface="Calibri"/>
              <a:cs typeface="Calibri"/>
            </a:rPr>
            <a:t>Step 1: Complete Training  </a:t>
          </a:r>
        </a:p>
      </dsp:txBody>
      <dsp:txXfrm rot="5400000">
        <a:off x="5497" y="937831"/>
        <a:ext cx="1928599" cy="2813495"/>
      </dsp:txXfrm>
    </dsp:sp>
    <dsp:sp modelId="{F6A398B2-127D-4D77-B9A6-14A26829ADB8}">
      <dsp:nvSpPr>
        <dsp:cNvPr id="0" name=""/>
        <dsp:cNvSpPr/>
      </dsp:nvSpPr>
      <dsp:spPr>
        <a:xfrm rot="16200000">
          <a:off x="698461" y="1380279"/>
          <a:ext cx="4689159" cy="1928599"/>
        </a:xfrm>
        <a:prstGeom prst="flowChartManualOperation">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2393" bIns="0" numCol="1" spcCol="1270" anchor="ctr" anchorCtr="0">
          <a:noAutofit/>
        </a:bodyPr>
        <a:lstStyle/>
        <a:p>
          <a:pPr marL="0" lvl="0" indent="0" algn="l" defTabSz="1200150">
            <a:lnSpc>
              <a:spcPct val="90000"/>
            </a:lnSpc>
            <a:spcBef>
              <a:spcPct val="0"/>
            </a:spcBef>
            <a:spcAft>
              <a:spcPct val="35000"/>
            </a:spcAft>
            <a:buNone/>
          </a:pPr>
          <a:r>
            <a:rPr lang="en-US" sz="2700" b="0" kern="1200" dirty="0">
              <a:latin typeface="Calibri"/>
              <a:ea typeface="Calibri"/>
              <a:cs typeface="Calibri"/>
            </a:rPr>
            <a:t>Step 2: Classify your Research Project</a:t>
          </a:r>
        </a:p>
      </dsp:txBody>
      <dsp:txXfrm rot="5400000">
        <a:off x="2078741" y="937831"/>
        <a:ext cx="1928599" cy="2813495"/>
      </dsp:txXfrm>
    </dsp:sp>
    <dsp:sp modelId="{20F9646B-C3FD-41A7-9403-DF1CEA9B0527}">
      <dsp:nvSpPr>
        <dsp:cNvPr id="0" name=""/>
        <dsp:cNvSpPr/>
      </dsp:nvSpPr>
      <dsp:spPr>
        <a:xfrm rot="16200000">
          <a:off x="2771706" y="1380279"/>
          <a:ext cx="4689159" cy="1928599"/>
        </a:xfrm>
        <a:prstGeom prst="flowChartManualOperation">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2393" bIns="0" numCol="1" spcCol="1270" anchor="ctr" anchorCtr="0">
          <a:noAutofit/>
        </a:bodyPr>
        <a:lstStyle/>
        <a:p>
          <a:pPr marL="0" lvl="0" indent="0" algn="l" defTabSz="1200150">
            <a:lnSpc>
              <a:spcPct val="90000"/>
            </a:lnSpc>
            <a:spcBef>
              <a:spcPct val="0"/>
            </a:spcBef>
            <a:spcAft>
              <a:spcPct val="35000"/>
            </a:spcAft>
            <a:buNone/>
          </a:pPr>
          <a:r>
            <a:rPr lang="en-US" sz="2700" b="0" kern="1200" dirty="0">
              <a:latin typeface="Calibri"/>
              <a:ea typeface="Calibri"/>
              <a:cs typeface="Calibri"/>
            </a:rPr>
            <a:t>Step 3: Prepare your Application in Cayuse</a:t>
          </a:r>
        </a:p>
      </dsp:txBody>
      <dsp:txXfrm rot="5400000">
        <a:off x="4151986" y="937831"/>
        <a:ext cx="1928599" cy="2813495"/>
      </dsp:txXfrm>
    </dsp:sp>
    <dsp:sp modelId="{5C6EC1CF-4691-481B-BE1C-CCAC3C1D0D3A}">
      <dsp:nvSpPr>
        <dsp:cNvPr id="0" name=""/>
        <dsp:cNvSpPr/>
      </dsp:nvSpPr>
      <dsp:spPr>
        <a:xfrm rot="16200000">
          <a:off x="4844950" y="1380279"/>
          <a:ext cx="4689159" cy="1928599"/>
        </a:xfrm>
        <a:prstGeom prst="flowChartManualOperation">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2393" bIns="0" numCol="1" spcCol="1270" anchor="ctr" anchorCtr="0">
          <a:noAutofit/>
        </a:bodyPr>
        <a:lstStyle/>
        <a:p>
          <a:pPr marL="0" lvl="0" indent="0" algn="l" defTabSz="1200150">
            <a:lnSpc>
              <a:spcPct val="90000"/>
            </a:lnSpc>
            <a:spcBef>
              <a:spcPct val="0"/>
            </a:spcBef>
            <a:spcAft>
              <a:spcPct val="35000"/>
            </a:spcAft>
            <a:buNone/>
          </a:pPr>
          <a:r>
            <a:rPr lang="en-US" sz="2700" b="0" kern="1200" dirty="0">
              <a:latin typeface="Calibri"/>
              <a:ea typeface="Calibri"/>
              <a:cs typeface="Calibri"/>
            </a:rPr>
            <a:t> Step 4: Submit and Certify in Cayuse</a:t>
          </a:r>
        </a:p>
      </dsp:txBody>
      <dsp:txXfrm rot="5400000">
        <a:off x="6225230" y="937831"/>
        <a:ext cx="1928599" cy="2813495"/>
      </dsp:txXfrm>
    </dsp:sp>
    <dsp:sp modelId="{AE143E85-3874-4968-9DD7-653FD44CA446}">
      <dsp:nvSpPr>
        <dsp:cNvPr id="0" name=""/>
        <dsp:cNvSpPr/>
      </dsp:nvSpPr>
      <dsp:spPr>
        <a:xfrm rot="16200000">
          <a:off x="6918195" y="1380279"/>
          <a:ext cx="4689159" cy="1928599"/>
        </a:xfrm>
        <a:prstGeom prst="flowChartManualOperation">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2393" bIns="0" numCol="1" spcCol="1270" anchor="ctr" anchorCtr="0">
          <a:noAutofit/>
        </a:bodyPr>
        <a:lstStyle/>
        <a:p>
          <a:pPr marL="0" lvl="0" indent="0" algn="l" defTabSz="1200150" rtl="0">
            <a:lnSpc>
              <a:spcPct val="90000"/>
            </a:lnSpc>
            <a:spcBef>
              <a:spcPct val="0"/>
            </a:spcBef>
            <a:spcAft>
              <a:spcPct val="35000"/>
            </a:spcAft>
            <a:buNone/>
          </a:pPr>
          <a:r>
            <a:rPr lang="en-US" sz="2700" b="0" kern="1200" dirty="0">
              <a:latin typeface="Calibri"/>
              <a:ea typeface="Calibri"/>
              <a:cs typeface="Calibri"/>
            </a:rPr>
            <a:t>Step 5: Monitor Status in Cayuse and WP Email </a:t>
          </a:r>
          <a:endParaRPr lang="en-US" sz="2700" b="0" kern="1200" dirty="0"/>
        </a:p>
      </dsp:txBody>
      <dsp:txXfrm rot="5400000">
        <a:off x="8298475" y="937831"/>
        <a:ext cx="1928599" cy="28134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66EFD0-406A-477B-BF56-8EF80AC9FB1D}">
      <dsp:nvSpPr>
        <dsp:cNvPr id="0" name=""/>
        <dsp:cNvSpPr/>
      </dsp:nvSpPr>
      <dsp:spPr>
        <a:xfrm rot="16200000">
          <a:off x="-1374783" y="1380279"/>
          <a:ext cx="4689159" cy="1928599"/>
        </a:xfrm>
        <a:prstGeom prst="flowChartManualOperati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2393" bIns="0" numCol="1" spcCol="1270" anchor="ctr" anchorCtr="0">
          <a:noAutofit/>
        </a:bodyPr>
        <a:lstStyle/>
        <a:p>
          <a:pPr marL="0" lvl="0" indent="0" algn="l" defTabSz="1200150" rtl="0">
            <a:lnSpc>
              <a:spcPct val="90000"/>
            </a:lnSpc>
            <a:spcBef>
              <a:spcPct val="0"/>
            </a:spcBef>
            <a:spcAft>
              <a:spcPct val="35000"/>
            </a:spcAft>
            <a:buNone/>
          </a:pPr>
          <a:r>
            <a:rPr lang="en-US" sz="2700" b="0" kern="1200" dirty="0">
              <a:latin typeface="Calibri"/>
              <a:ea typeface="Calibri"/>
              <a:cs typeface="Calibri"/>
            </a:rPr>
            <a:t>Step 1: Complete Training  </a:t>
          </a:r>
        </a:p>
      </dsp:txBody>
      <dsp:txXfrm rot="5400000">
        <a:off x="5497" y="937831"/>
        <a:ext cx="1928599" cy="2813495"/>
      </dsp:txXfrm>
    </dsp:sp>
    <dsp:sp modelId="{F6A398B2-127D-4D77-B9A6-14A26829ADB8}">
      <dsp:nvSpPr>
        <dsp:cNvPr id="0" name=""/>
        <dsp:cNvSpPr/>
      </dsp:nvSpPr>
      <dsp:spPr>
        <a:xfrm rot="16200000">
          <a:off x="698461" y="1380279"/>
          <a:ext cx="4689159" cy="1928599"/>
        </a:xfrm>
        <a:prstGeom prst="flowChartManualOperation">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2393" bIns="0" numCol="1" spcCol="1270" anchor="ctr" anchorCtr="0">
          <a:noAutofit/>
        </a:bodyPr>
        <a:lstStyle/>
        <a:p>
          <a:pPr marL="0" lvl="0" indent="0" algn="l" defTabSz="1200150">
            <a:lnSpc>
              <a:spcPct val="90000"/>
            </a:lnSpc>
            <a:spcBef>
              <a:spcPct val="0"/>
            </a:spcBef>
            <a:spcAft>
              <a:spcPct val="35000"/>
            </a:spcAft>
            <a:buNone/>
          </a:pPr>
          <a:r>
            <a:rPr lang="en-US" sz="2700" b="1" u="none" kern="1200" dirty="0">
              <a:latin typeface="Calibri"/>
              <a:ea typeface="Calibri"/>
              <a:cs typeface="Calibri"/>
            </a:rPr>
            <a:t>Step 2: Classify your Research Project</a:t>
          </a:r>
        </a:p>
      </dsp:txBody>
      <dsp:txXfrm rot="5400000">
        <a:off x="2078741" y="937831"/>
        <a:ext cx="1928599" cy="2813495"/>
      </dsp:txXfrm>
    </dsp:sp>
    <dsp:sp modelId="{20F9646B-C3FD-41A7-9403-DF1CEA9B0527}">
      <dsp:nvSpPr>
        <dsp:cNvPr id="0" name=""/>
        <dsp:cNvSpPr/>
      </dsp:nvSpPr>
      <dsp:spPr>
        <a:xfrm rot="16200000">
          <a:off x="2771706" y="1380279"/>
          <a:ext cx="4689159" cy="1928599"/>
        </a:xfrm>
        <a:prstGeom prst="flowChartManualOperation">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2393" bIns="0" numCol="1" spcCol="1270" anchor="ctr" anchorCtr="0">
          <a:noAutofit/>
        </a:bodyPr>
        <a:lstStyle/>
        <a:p>
          <a:pPr marL="0" lvl="0" indent="0" algn="l" defTabSz="1200150">
            <a:lnSpc>
              <a:spcPct val="90000"/>
            </a:lnSpc>
            <a:spcBef>
              <a:spcPct val="0"/>
            </a:spcBef>
            <a:spcAft>
              <a:spcPct val="35000"/>
            </a:spcAft>
            <a:buNone/>
          </a:pPr>
          <a:r>
            <a:rPr lang="en-US" sz="2700" b="0" kern="1200" dirty="0">
              <a:latin typeface="Calibri"/>
              <a:ea typeface="Calibri"/>
              <a:cs typeface="Calibri"/>
            </a:rPr>
            <a:t>Step 3: Prepare your Application in Cayuse</a:t>
          </a:r>
        </a:p>
      </dsp:txBody>
      <dsp:txXfrm rot="5400000">
        <a:off x="4151986" y="937831"/>
        <a:ext cx="1928599" cy="2813495"/>
      </dsp:txXfrm>
    </dsp:sp>
    <dsp:sp modelId="{5C6EC1CF-4691-481B-BE1C-CCAC3C1D0D3A}">
      <dsp:nvSpPr>
        <dsp:cNvPr id="0" name=""/>
        <dsp:cNvSpPr/>
      </dsp:nvSpPr>
      <dsp:spPr>
        <a:xfrm rot="16200000">
          <a:off x="4844950" y="1380279"/>
          <a:ext cx="4689159" cy="1928599"/>
        </a:xfrm>
        <a:prstGeom prst="flowChartManualOperation">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2393" bIns="0" numCol="1" spcCol="1270" anchor="ctr" anchorCtr="0">
          <a:noAutofit/>
        </a:bodyPr>
        <a:lstStyle/>
        <a:p>
          <a:pPr marL="0" lvl="0" indent="0" algn="l" defTabSz="1200150">
            <a:lnSpc>
              <a:spcPct val="90000"/>
            </a:lnSpc>
            <a:spcBef>
              <a:spcPct val="0"/>
            </a:spcBef>
            <a:spcAft>
              <a:spcPct val="35000"/>
            </a:spcAft>
            <a:buNone/>
          </a:pPr>
          <a:r>
            <a:rPr lang="en-US" sz="2700" b="0" kern="1200" dirty="0">
              <a:latin typeface="Calibri"/>
              <a:ea typeface="Calibri"/>
              <a:cs typeface="Calibri"/>
            </a:rPr>
            <a:t> Step 4: Submit and Certify in Cayuse</a:t>
          </a:r>
        </a:p>
      </dsp:txBody>
      <dsp:txXfrm rot="5400000">
        <a:off x="6225230" y="937831"/>
        <a:ext cx="1928599" cy="2813495"/>
      </dsp:txXfrm>
    </dsp:sp>
    <dsp:sp modelId="{AE143E85-3874-4968-9DD7-653FD44CA446}">
      <dsp:nvSpPr>
        <dsp:cNvPr id="0" name=""/>
        <dsp:cNvSpPr/>
      </dsp:nvSpPr>
      <dsp:spPr>
        <a:xfrm rot="16200000">
          <a:off x="6918195" y="1380279"/>
          <a:ext cx="4689159" cy="1928599"/>
        </a:xfrm>
        <a:prstGeom prst="flowChartManualOperation">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0" rIns="172393" bIns="0" numCol="1" spcCol="1270" anchor="ctr" anchorCtr="0">
          <a:noAutofit/>
        </a:bodyPr>
        <a:lstStyle/>
        <a:p>
          <a:pPr marL="0" lvl="0" indent="0" algn="l" defTabSz="1200150" rtl="0">
            <a:lnSpc>
              <a:spcPct val="90000"/>
            </a:lnSpc>
            <a:spcBef>
              <a:spcPct val="0"/>
            </a:spcBef>
            <a:spcAft>
              <a:spcPct val="35000"/>
            </a:spcAft>
            <a:buNone/>
          </a:pPr>
          <a:r>
            <a:rPr lang="en-US" sz="2700" b="0" kern="1200" dirty="0">
              <a:latin typeface="Calibri"/>
              <a:ea typeface="Calibri"/>
              <a:cs typeface="Calibri"/>
            </a:rPr>
            <a:t>Step 5: Monitor Status in Cayuse and WP Email </a:t>
          </a:r>
          <a:endParaRPr lang="en-US" sz="2700" b="0" kern="1200" dirty="0"/>
        </a:p>
      </dsp:txBody>
      <dsp:txXfrm rot="5400000">
        <a:off x="8298475" y="937831"/>
        <a:ext cx="1928599" cy="28134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66EFD0-406A-477B-BF56-8EF80AC9FB1D}">
      <dsp:nvSpPr>
        <dsp:cNvPr id="0" name=""/>
        <dsp:cNvSpPr/>
      </dsp:nvSpPr>
      <dsp:spPr>
        <a:xfrm rot="16200000">
          <a:off x="-1374783" y="1380279"/>
          <a:ext cx="4689159" cy="1928599"/>
        </a:xfrm>
        <a:prstGeom prst="flowChartManualOperati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0" rIns="167370" bIns="0" numCol="1" spcCol="1270" anchor="ctr" anchorCtr="0">
          <a:noAutofit/>
        </a:bodyPr>
        <a:lstStyle/>
        <a:p>
          <a:pPr marL="0" lvl="0" indent="0" algn="l" defTabSz="1155700" rtl="0">
            <a:lnSpc>
              <a:spcPct val="90000"/>
            </a:lnSpc>
            <a:spcBef>
              <a:spcPct val="0"/>
            </a:spcBef>
            <a:spcAft>
              <a:spcPct val="35000"/>
            </a:spcAft>
            <a:buNone/>
          </a:pPr>
          <a:r>
            <a:rPr lang="en-US" sz="2600" b="0" kern="1200" dirty="0">
              <a:latin typeface="Calibri"/>
              <a:ea typeface="Calibri"/>
              <a:cs typeface="Calibri"/>
            </a:rPr>
            <a:t>Step 1: Complete Training  </a:t>
          </a:r>
        </a:p>
      </dsp:txBody>
      <dsp:txXfrm rot="5400000">
        <a:off x="5497" y="937831"/>
        <a:ext cx="1928599" cy="2813495"/>
      </dsp:txXfrm>
    </dsp:sp>
    <dsp:sp modelId="{F6A398B2-127D-4D77-B9A6-14A26829ADB8}">
      <dsp:nvSpPr>
        <dsp:cNvPr id="0" name=""/>
        <dsp:cNvSpPr/>
      </dsp:nvSpPr>
      <dsp:spPr>
        <a:xfrm rot="16200000">
          <a:off x="698461" y="1380279"/>
          <a:ext cx="4689159" cy="1928599"/>
        </a:xfrm>
        <a:prstGeom prst="flowChartManualOperation">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0" rIns="167370" bIns="0" numCol="1" spcCol="1270" anchor="ctr" anchorCtr="0">
          <a:noAutofit/>
        </a:bodyPr>
        <a:lstStyle/>
        <a:p>
          <a:pPr marL="0" lvl="0" indent="0" algn="l" defTabSz="1155700">
            <a:lnSpc>
              <a:spcPct val="90000"/>
            </a:lnSpc>
            <a:spcBef>
              <a:spcPct val="0"/>
            </a:spcBef>
            <a:spcAft>
              <a:spcPct val="35000"/>
            </a:spcAft>
            <a:buNone/>
          </a:pPr>
          <a:r>
            <a:rPr lang="en-US" sz="2600" b="0" kern="1200" dirty="0">
              <a:latin typeface="Calibri"/>
              <a:ea typeface="Calibri"/>
              <a:cs typeface="Calibri"/>
            </a:rPr>
            <a:t>Step 2: Classify your Research Project</a:t>
          </a:r>
        </a:p>
      </dsp:txBody>
      <dsp:txXfrm rot="5400000">
        <a:off x="2078741" y="937831"/>
        <a:ext cx="1928599" cy="2813495"/>
      </dsp:txXfrm>
    </dsp:sp>
    <dsp:sp modelId="{20F9646B-C3FD-41A7-9403-DF1CEA9B0527}">
      <dsp:nvSpPr>
        <dsp:cNvPr id="0" name=""/>
        <dsp:cNvSpPr/>
      </dsp:nvSpPr>
      <dsp:spPr>
        <a:xfrm rot="16200000">
          <a:off x="2771706" y="1380279"/>
          <a:ext cx="4689159" cy="1928599"/>
        </a:xfrm>
        <a:prstGeom prst="flowChartManualOperation">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0" rIns="167370" bIns="0" numCol="1" spcCol="1270" anchor="ctr" anchorCtr="0">
          <a:noAutofit/>
        </a:bodyPr>
        <a:lstStyle/>
        <a:p>
          <a:pPr marL="0" lvl="0" indent="0" algn="l" defTabSz="1155700">
            <a:lnSpc>
              <a:spcPct val="90000"/>
            </a:lnSpc>
            <a:spcBef>
              <a:spcPct val="0"/>
            </a:spcBef>
            <a:spcAft>
              <a:spcPct val="35000"/>
            </a:spcAft>
            <a:buNone/>
          </a:pPr>
          <a:r>
            <a:rPr lang="en-US" sz="2600" b="1" kern="1200" dirty="0">
              <a:latin typeface="Calibri"/>
              <a:ea typeface="Calibri"/>
              <a:cs typeface="Calibri"/>
            </a:rPr>
            <a:t>Step 3: Prepare your Application in Cayuse</a:t>
          </a:r>
        </a:p>
      </dsp:txBody>
      <dsp:txXfrm rot="5400000">
        <a:off x="4151986" y="937831"/>
        <a:ext cx="1928599" cy="2813495"/>
      </dsp:txXfrm>
    </dsp:sp>
    <dsp:sp modelId="{5C6EC1CF-4691-481B-BE1C-CCAC3C1D0D3A}">
      <dsp:nvSpPr>
        <dsp:cNvPr id="0" name=""/>
        <dsp:cNvSpPr/>
      </dsp:nvSpPr>
      <dsp:spPr>
        <a:xfrm rot="16200000">
          <a:off x="4844950" y="1380279"/>
          <a:ext cx="4689159" cy="1928599"/>
        </a:xfrm>
        <a:prstGeom prst="flowChartManualOperation">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0" rIns="167370" bIns="0" numCol="1" spcCol="1270" anchor="ctr" anchorCtr="0">
          <a:noAutofit/>
        </a:bodyPr>
        <a:lstStyle/>
        <a:p>
          <a:pPr marL="0" lvl="0" indent="0" algn="l" defTabSz="1155700">
            <a:lnSpc>
              <a:spcPct val="90000"/>
            </a:lnSpc>
            <a:spcBef>
              <a:spcPct val="0"/>
            </a:spcBef>
            <a:spcAft>
              <a:spcPct val="35000"/>
            </a:spcAft>
            <a:buNone/>
          </a:pPr>
          <a:r>
            <a:rPr lang="en-US" sz="2600" b="0" kern="1200" dirty="0">
              <a:latin typeface="Calibri"/>
              <a:ea typeface="Calibri"/>
              <a:cs typeface="Calibri"/>
            </a:rPr>
            <a:t> Step 4: Submit and Certify in Cayuse</a:t>
          </a:r>
        </a:p>
      </dsp:txBody>
      <dsp:txXfrm rot="5400000">
        <a:off x="6225230" y="937831"/>
        <a:ext cx="1928599" cy="2813495"/>
      </dsp:txXfrm>
    </dsp:sp>
    <dsp:sp modelId="{AE143E85-3874-4968-9DD7-653FD44CA446}">
      <dsp:nvSpPr>
        <dsp:cNvPr id="0" name=""/>
        <dsp:cNvSpPr/>
      </dsp:nvSpPr>
      <dsp:spPr>
        <a:xfrm rot="16200000">
          <a:off x="6918195" y="1380279"/>
          <a:ext cx="4689159" cy="1928599"/>
        </a:xfrm>
        <a:prstGeom prst="flowChartManualOperation">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0" rIns="167370" bIns="0" numCol="1" spcCol="1270" anchor="ctr" anchorCtr="0">
          <a:noAutofit/>
        </a:bodyPr>
        <a:lstStyle/>
        <a:p>
          <a:pPr marL="0" lvl="0" indent="0" algn="l" defTabSz="1155700" rtl="0">
            <a:lnSpc>
              <a:spcPct val="90000"/>
            </a:lnSpc>
            <a:spcBef>
              <a:spcPct val="0"/>
            </a:spcBef>
            <a:spcAft>
              <a:spcPct val="35000"/>
            </a:spcAft>
            <a:buNone/>
          </a:pPr>
          <a:r>
            <a:rPr lang="en-US" sz="2600" b="0" kern="1200" dirty="0">
              <a:latin typeface="Calibri"/>
              <a:ea typeface="Calibri"/>
              <a:cs typeface="Calibri"/>
            </a:rPr>
            <a:t>Step 5: Monitor Status in Cayuse and WP Email </a:t>
          </a:r>
          <a:endParaRPr lang="en-US" sz="2600" b="0" kern="1200" dirty="0"/>
        </a:p>
      </dsp:txBody>
      <dsp:txXfrm rot="5400000">
        <a:off x="8298475" y="937831"/>
        <a:ext cx="1928599" cy="28134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A5957D-D018-425F-BADE-2A5A20FB60AA}">
      <dsp:nvSpPr>
        <dsp:cNvPr id="0" name=""/>
        <dsp:cNvSpPr/>
      </dsp:nvSpPr>
      <dsp:spPr>
        <a:xfrm>
          <a:off x="1800789" y="282"/>
          <a:ext cx="3855774" cy="231346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US" sz="2200" kern="1200">
              <a:latin typeface="Calibri Light" panose="020F0302020204030204"/>
            </a:rPr>
            <a:t>Writen/Signed Infomred Cosent</a:t>
          </a:r>
          <a:endParaRPr lang="en-US" sz="2200" kern="1200" dirty="0"/>
        </a:p>
        <a:p>
          <a:pPr marL="171450" lvl="1" indent="-171450" algn="l" defTabSz="755650" rtl="0">
            <a:lnSpc>
              <a:spcPct val="90000"/>
            </a:lnSpc>
            <a:spcBef>
              <a:spcPct val="0"/>
            </a:spcBef>
            <a:spcAft>
              <a:spcPct val="15000"/>
            </a:spcAft>
            <a:buChar char="•"/>
          </a:pPr>
          <a:r>
            <a:rPr lang="en-US" sz="1700" kern="1200" dirty="0">
              <a:latin typeface="Aptos"/>
            </a:rPr>
            <a:t>Participants will sign and receive a copy of the the informed consent document which includes all required consent elements</a:t>
          </a:r>
          <a:endParaRPr lang="en-US" sz="1700" kern="1200" dirty="0">
            <a:latin typeface="Calibri Light" panose="020F0302020204030204"/>
          </a:endParaRPr>
        </a:p>
      </dsp:txBody>
      <dsp:txXfrm>
        <a:off x="1800789" y="282"/>
        <a:ext cx="3855774" cy="2313464"/>
      </dsp:txXfrm>
    </dsp:sp>
    <dsp:sp modelId="{1F8432E5-0FA9-4C94-86D5-2B560FA09830}">
      <dsp:nvSpPr>
        <dsp:cNvPr id="0" name=""/>
        <dsp:cNvSpPr/>
      </dsp:nvSpPr>
      <dsp:spPr>
        <a:xfrm>
          <a:off x="6042141" y="282"/>
          <a:ext cx="3855774" cy="231346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US" sz="2200" kern="1200" dirty="0">
              <a:latin typeface="Calibri Light" panose="020F0302020204030204"/>
            </a:rPr>
            <a:t>Alteration infomred consent</a:t>
          </a:r>
          <a:endParaRPr lang="en-US" sz="2200" kern="1200" dirty="0"/>
        </a:p>
        <a:p>
          <a:pPr marL="171450" lvl="1" indent="-171450" algn="l" defTabSz="755650" rtl="0">
            <a:lnSpc>
              <a:spcPct val="90000"/>
            </a:lnSpc>
            <a:spcBef>
              <a:spcPct val="0"/>
            </a:spcBef>
            <a:spcAft>
              <a:spcPct val="15000"/>
            </a:spcAft>
            <a:buChar char="•"/>
          </a:pPr>
          <a:r>
            <a:rPr lang="en-US" sz="1700" kern="1200" dirty="0">
              <a:latin typeface="Aptos"/>
            </a:rPr>
            <a:t>Participants will sign </a:t>
          </a:r>
          <a:r>
            <a:rPr lang="en-US" sz="1700" kern="1200" dirty="0">
              <a:latin typeface="Calibri"/>
              <a:ea typeface="Calibri"/>
              <a:cs typeface="Calibri"/>
            </a:rPr>
            <a:t>and receive a copy of the</a:t>
          </a:r>
          <a:r>
            <a:rPr lang="en-US" sz="1700" kern="1200" dirty="0">
              <a:latin typeface="Aptos"/>
            </a:rPr>
            <a:t> consent document, but one or more of the basic required elements of consent will be altered or waived</a:t>
          </a:r>
          <a:endParaRPr lang="en-US" sz="1700" kern="1200" dirty="0">
            <a:latin typeface="Calibri Light" panose="020F0302020204030204"/>
          </a:endParaRPr>
        </a:p>
      </dsp:txBody>
      <dsp:txXfrm>
        <a:off x="6042141" y="282"/>
        <a:ext cx="3855774" cy="2313464"/>
      </dsp:txXfrm>
    </dsp:sp>
    <dsp:sp modelId="{9339E01A-D388-4524-93F4-19B58CB3F9C9}">
      <dsp:nvSpPr>
        <dsp:cNvPr id="0" name=""/>
        <dsp:cNvSpPr/>
      </dsp:nvSpPr>
      <dsp:spPr>
        <a:xfrm>
          <a:off x="1800789" y="2699325"/>
          <a:ext cx="3855774" cy="231346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US" sz="2200" kern="1200" dirty="0">
              <a:latin typeface="Calibri Light" panose="020F0302020204030204"/>
            </a:rPr>
            <a:t>Waiver of Signed Informed Consent</a:t>
          </a:r>
        </a:p>
        <a:p>
          <a:pPr marL="171450" lvl="1" indent="-171450" algn="l" defTabSz="755650" rtl="0">
            <a:lnSpc>
              <a:spcPct val="90000"/>
            </a:lnSpc>
            <a:spcBef>
              <a:spcPct val="0"/>
            </a:spcBef>
            <a:spcAft>
              <a:spcPct val="15000"/>
            </a:spcAft>
            <a:buChar char="•"/>
          </a:pPr>
          <a:r>
            <a:rPr lang="en-US" sz="1700" kern="1200" dirty="0">
              <a:latin typeface="Calibri"/>
              <a:ea typeface="Calibri"/>
              <a:cs typeface="Calibri"/>
            </a:rPr>
            <a:t>Participant will not be asked to provide sign an informed consent form </a:t>
          </a:r>
        </a:p>
        <a:p>
          <a:pPr marL="171450" lvl="1" indent="-171450" algn="l" defTabSz="755650">
            <a:lnSpc>
              <a:spcPct val="90000"/>
            </a:lnSpc>
            <a:spcBef>
              <a:spcPct val="0"/>
            </a:spcBef>
            <a:spcAft>
              <a:spcPct val="15000"/>
            </a:spcAft>
            <a:buChar char="•"/>
          </a:pPr>
          <a:r>
            <a:rPr lang="en-US" sz="1700" kern="1200" dirty="0">
              <a:latin typeface="Aptos"/>
              <a:ea typeface="Calibri"/>
              <a:cs typeface="Calibri"/>
            </a:rPr>
            <a:t>Copy of informed consent document without the signature sections will be provided to participant,</a:t>
          </a:r>
          <a:endParaRPr lang="en-US" sz="1700" kern="1200" dirty="0"/>
        </a:p>
      </dsp:txBody>
      <dsp:txXfrm>
        <a:off x="1800789" y="2699325"/>
        <a:ext cx="3855774" cy="2313464"/>
      </dsp:txXfrm>
    </dsp:sp>
    <dsp:sp modelId="{61B7B195-6B96-4324-B855-018570312278}">
      <dsp:nvSpPr>
        <dsp:cNvPr id="0" name=""/>
        <dsp:cNvSpPr/>
      </dsp:nvSpPr>
      <dsp:spPr>
        <a:xfrm>
          <a:off x="6042141" y="2699325"/>
          <a:ext cx="3855774" cy="231346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US" sz="2200" kern="1200" dirty="0">
              <a:latin typeface="Calibri Light" panose="020F0302020204030204"/>
            </a:rPr>
            <a:t>Waiver of Consent</a:t>
          </a:r>
        </a:p>
        <a:p>
          <a:pPr marL="171450" lvl="1" indent="-171450" algn="l" defTabSz="755650" rtl="0">
            <a:lnSpc>
              <a:spcPct val="90000"/>
            </a:lnSpc>
            <a:spcBef>
              <a:spcPct val="0"/>
            </a:spcBef>
            <a:spcAft>
              <a:spcPct val="15000"/>
            </a:spcAft>
            <a:buChar char="•"/>
          </a:pPr>
          <a:r>
            <a:rPr lang="en-US" sz="1700" kern="1200" dirty="0">
              <a:latin typeface="Calibri Light" panose="020F0302020204030204"/>
            </a:rPr>
            <a:t>Participatn will not provide informed conent.</a:t>
          </a:r>
        </a:p>
        <a:p>
          <a:pPr marL="171450" lvl="1" indent="-171450" algn="l" defTabSz="755650" rtl="0">
            <a:lnSpc>
              <a:spcPct val="90000"/>
            </a:lnSpc>
            <a:spcBef>
              <a:spcPct val="0"/>
            </a:spcBef>
            <a:spcAft>
              <a:spcPct val="15000"/>
            </a:spcAft>
            <a:buChar char="•"/>
          </a:pPr>
          <a:r>
            <a:rPr lang="en-US" sz="1700" kern="1200" dirty="0">
              <a:latin typeface="Calibri Light" panose="020F0302020204030204"/>
            </a:rPr>
            <a:t>Participant will nto be given any infomred consent materials.</a:t>
          </a:r>
        </a:p>
      </dsp:txBody>
      <dsp:txXfrm>
        <a:off x="6042141" y="2699325"/>
        <a:ext cx="3855774" cy="23134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1D20F-FB48-4DF9-B5D3-C0076C733A9F}">
      <dsp:nvSpPr>
        <dsp:cNvPr id="0" name=""/>
        <dsp:cNvSpPr/>
      </dsp:nvSpPr>
      <dsp:spPr>
        <a:xfrm>
          <a:off x="5559" y="987933"/>
          <a:ext cx="2431678" cy="918000"/>
        </a:xfrm>
        <a:prstGeom prst="chevr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venir Next LT Pro"/>
            </a:rPr>
            <a:t>In Draft</a:t>
          </a:r>
          <a:endParaRPr lang="en-US" sz="1700" kern="1200" dirty="0"/>
        </a:p>
      </dsp:txBody>
      <dsp:txXfrm>
        <a:off x="464559" y="987933"/>
        <a:ext cx="1513678" cy="918000"/>
      </dsp:txXfrm>
    </dsp:sp>
    <dsp:sp modelId="{721850CD-654E-434F-A024-A92A2238C7B0}">
      <dsp:nvSpPr>
        <dsp:cNvPr id="0" name=""/>
        <dsp:cNvSpPr/>
      </dsp:nvSpPr>
      <dsp:spPr>
        <a:xfrm>
          <a:off x="5559" y="2020683"/>
          <a:ext cx="1945342" cy="2503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latin typeface="Avenir Next LT Pro"/>
            </a:rPr>
            <a:t>PI must complete all elements the initial form</a:t>
          </a:r>
          <a:endParaRPr lang="en-US" sz="1700" kern="1200" dirty="0"/>
        </a:p>
      </dsp:txBody>
      <dsp:txXfrm>
        <a:off x="5559" y="2020683"/>
        <a:ext cx="1945342" cy="2503880"/>
      </dsp:txXfrm>
    </dsp:sp>
    <dsp:sp modelId="{B727FBEF-DF3A-468D-85A3-661DB1DC5431}">
      <dsp:nvSpPr>
        <dsp:cNvPr id="0" name=""/>
        <dsp:cNvSpPr/>
      </dsp:nvSpPr>
      <dsp:spPr>
        <a:xfrm>
          <a:off x="2221237" y="987933"/>
          <a:ext cx="2431678" cy="918000"/>
        </a:xfrm>
        <a:prstGeom prst="chevr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venir Next LT Pro"/>
            </a:rPr>
            <a:t>Awaiting Authorization</a:t>
          </a:r>
          <a:endParaRPr lang="en-US" sz="1700" kern="1200" dirty="0"/>
        </a:p>
      </dsp:txBody>
      <dsp:txXfrm>
        <a:off x="2680237" y="987933"/>
        <a:ext cx="1513678" cy="918000"/>
      </dsp:txXfrm>
    </dsp:sp>
    <dsp:sp modelId="{A4625906-5F76-4353-AE71-0D48EE551EB3}">
      <dsp:nvSpPr>
        <dsp:cNvPr id="0" name=""/>
        <dsp:cNvSpPr/>
      </dsp:nvSpPr>
      <dsp:spPr>
        <a:xfrm>
          <a:off x="2221237" y="2020683"/>
          <a:ext cx="1945342" cy="2503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latin typeface="Avenir Next LT Pro"/>
            </a:rPr>
            <a:t>Certify required by:</a:t>
          </a:r>
          <a:endParaRPr lang="en-US" sz="1700" kern="1200" dirty="0"/>
        </a:p>
        <a:p>
          <a:pPr marL="342900" lvl="2" indent="-171450" algn="l" defTabSz="755650" rtl="0">
            <a:lnSpc>
              <a:spcPct val="90000"/>
            </a:lnSpc>
            <a:spcBef>
              <a:spcPct val="0"/>
            </a:spcBef>
            <a:spcAft>
              <a:spcPct val="15000"/>
            </a:spcAft>
            <a:buChar char="•"/>
          </a:pPr>
          <a:r>
            <a:rPr lang="en-US" sz="1700" kern="1200" dirty="0">
              <a:latin typeface="Avenir Next LT Pro"/>
            </a:rPr>
            <a:t>PI and Co-PIs</a:t>
          </a:r>
        </a:p>
        <a:p>
          <a:pPr marL="342900" lvl="2" indent="-171450" algn="l" defTabSz="755650" rtl="0">
            <a:lnSpc>
              <a:spcPct val="90000"/>
            </a:lnSpc>
            <a:spcBef>
              <a:spcPct val="0"/>
            </a:spcBef>
            <a:spcAft>
              <a:spcPct val="15000"/>
            </a:spcAft>
            <a:buChar char="•"/>
          </a:pPr>
          <a:r>
            <a:rPr lang="en-US" sz="1700" kern="1200" dirty="0">
              <a:latin typeface="Avenir Next LT Pro"/>
            </a:rPr>
            <a:t>Students and Faculty Advisor</a:t>
          </a:r>
        </a:p>
      </dsp:txBody>
      <dsp:txXfrm>
        <a:off x="2221237" y="2020683"/>
        <a:ext cx="1945342" cy="2503880"/>
      </dsp:txXfrm>
    </dsp:sp>
    <dsp:sp modelId="{7C4F1780-8B25-4C99-B04D-0C36C1CCDE02}">
      <dsp:nvSpPr>
        <dsp:cNvPr id="0" name=""/>
        <dsp:cNvSpPr/>
      </dsp:nvSpPr>
      <dsp:spPr>
        <a:xfrm>
          <a:off x="4436916" y="987933"/>
          <a:ext cx="2431678" cy="918000"/>
        </a:xfrm>
        <a:prstGeom prst="chevr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venir Next LT Pro"/>
            </a:rPr>
            <a:t>Pre-Review</a:t>
          </a:r>
        </a:p>
      </dsp:txBody>
      <dsp:txXfrm>
        <a:off x="4895916" y="987933"/>
        <a:ext cx="1513678" cy="918000"/>
      </dsp:txXfrm>
    </dsp:sp>
    <dsp:sp modelId="{2031ADF8-CDC8-4C7F-9A13-A1253E74136E}">
      <dsp:nvSpPr>
        <dsp:cNvPr id="0" name=""/>
        <dsp:cNvSpPr/>
      </dsp:nvSpPr>
      <dsp:spPr>
        <a:xfrm>
          <a:off x="4436916" y="2020683"/>
          <a:ext cx="1945342" cy="2503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latin typeface="Avenir Next LT Pro"/>
            </a:rPr>
            <a:t>Completeness Review conducted by IRB Staff</a:t>
          </a:r>
        </a:p>
        <a:p>
          <a:pPr marL="171450" lvl="1" indent="-171450" algn="l" defTabSz="755650" rtl="0">
            <a:lnSpc>
              <a:spcPct val="90000"/>
            </a:lnSpc>
            <a:spcBef>
              <a:spcPct val="0"/>
            </a:spcBef>
            <a:spcAft>
              <a:spcPct val="15000"/>
            </a:spcAft>
            <a:buChar char="•"/>
          </a:pPr>
          <a:r>
            <a:rPr lang="en-US" sz="1700" kern="1200" dirty="0">
              <a:latin typeface="Avenir Next LT Pro"/>
            </a:rPr>
            <a:t>Check application for completion.</a:t>
          </a:r>
        </a:p>
        <a:p>
          <a:pPr marL="171450" lvl="1" indent="-171450" algn="l" defTabSz="755650" rtl="0">
            <a:lnSpc>
              <a:spcPct val="90000"/>
            </a:lnSpc>
            <a:spcBef>
              <a:spcPct val="0"/>
            </a:spcBef>
            <a:spcAft>
              <a:spcPct val="15000"/>
            </a:spcAft>
            <a:buChar char="•"/>
          </a:pPr>
          <a:r>
            <a:rPr lang="en-US" sz="1700" kern="1200" dirty="0">
              <a:latin typeface="Avenir Next LT Pro"/>
            </a:rPr>
            <a:t>Confirm review category</a:t>
          </a:r>
        </a:p>
      </dsp:txBody>
      <dsp:txXfrm>
        <a:off x="4436916" y="2020683"/>
        <a:ext cx="1945342" cy="2503880"/>
      </dsp:txXfrm>
    </dsp:sp>
    <dsp:sp modelId="{A75496A5-7B50-4514-B1FB-668DABCC0AFC}">
      <dsp:nvSpPr>
        <dsp:cNvPr id="0" name=""/>
        <dsp:cNvSpPr/>
      </dsp:nvSpPr>
      <dsp:spPr>
        <a:xfrm>
          <a:off x="6652595" y="987933"/>
          <a:ext cx="2431678" cy="918000"/>
        </a:xfrm>
        <a:prstGeom prst="chevr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Avenir Next LT Pro"/>
            </a:rPr>
            <a:t>Under Review</a:t>
          </a:r>
          <a:endParaRPr lang="en-US" sz="1700" kern="1200" dirty="0"/>
        </a:p>
      </dsp:txBody>
      <dsp:txXfrm>
        <a:off x="7111595" y="987933"/>
        <a:ext cx="1513678" cy="918000"/>
      </dsp:txXfrm>
    </dsp:sp>
    <dsp:sp modelId="{963C353D-4DB5-4AA1-A1AB-FD22C751115F}">
      <dsp:nvSpPr>
        <dsp:cNvPr id="0" name=""/>
        <dsp:cNvSpPr/>
      </dsp:nvSpPr>
      <dsp:spPr>
        <a:xfrm>
          <a:off x="6652595" y="2020683"/>
          <a:ext cx="1945342" cy="2503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latin typeface="Avenir Next LT Pro"/>
            </a:rPr>
            <a:t>Assigned to an IRB reviwer by IRB Staff member</a:t>
          </a:r>
        </a:p>
        <a:p>
          <a:pPr marL="171450" lvl="1" indent="-171450" algn="l" defTabSz="755650" rtl="0">
            <a:lnSpc>
              <a:spcPct val="90000"/>
            </a:lnSpc>
            <a:spcBef>
              <a:spcPct val="0"/>
            </a:spcBef>
            <a:spcAft>
              <a:spcPct val="15000"/>
            </a:spcAft>
            <a:buChar char="•"/>
          </a:pPr>
          <a:r>
            <a:rPr lang="en-US" sz="1700" kern="1200" dirty="0">
              <a:latin typeface="Avenir Next LT Pro"/>
            </a:rPr>
            <a:t>Confirm review category</a:t>
          </a:r>
        </a:p>
        <a:p>
          <a:pPr marL="171450" lvl="1" indent="-171450" algn="l" defTabSz="755650" rtl="0">
            <a:lnSpc>
              <a:spcPct val="90000"/>
            </a:lnSpc>
            <a:spcBef>
              <a:spcPct val="0"/>
            </a:spcBef>
            <a:spcAft>
              <a:spcPct val="15000"/>
            </a:spcAft>
            <a:buChar char="•"/>
          </a:pPr>
          <a:r>
            <a:rPr lang="en-US" sz="1700" kern="1200" dirty="0">
              <a:latin typeface="Avenir Next LT Pro"/>
            </a:rPr>
            <a:t>Ensure required elements are met.</a:t>
          </a:r>
        </a:p>
      </dsp:txBody>
      <dsp:txXfrm>
        <a:off x="6652595" y="2020683"/>
        <a:ext cx="1945342" cy="2503880"/>
      </dsp:txXfrm>
    </dsp:sp>
    <dsp:sp modelId="{AC3E8F04-9E24-4537-9BE4-4DF31C06042B}">
      <dsp:nvSpPr>
        <dsp:cNvPr id="0" name=""/>
        <dsp:cNvSpPr/>
      </dsp:nvSpPr>
      <dsp:spPr>
        <a:xfrm>
          <a:off x="8868274" y="987933"/>
          <a:ext cx="2431678" cy="918000"/>
        </a:xfrm>
        <a:prstGeom prst="chevr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rtl="0">
            <a:lnSpc>
              <a:spcPct val="90000"/>
            </a:lnSpc>
            <a:spcBef>
              <a:spcPct val="0"/>
            </a:spcBef>
            <a:spcAft>
              <a:spcPct val="35000"/>
            </a:spcAft>
            <a:buNone/>
          </a:pPr>
          <a:r>
            <a:rPr lang="en-US" sz="1700" kern="1200" dirty="0">
              <a:latin typeface="Avenir Next LT Pro"/>
            </a:rPr>
            <a:t>Post Review</a:t>
          </a:r>
        </a:p>
      </dsp:txBody>
      <dsp:txXfrm>
        <a:off x="9327274" y="987933"/>
        <a:ext cx="1513678" cy="918000"/>
      </dsp:txXfrm>
    </dsp:sp>
    <dsp:sp modelId="{EC999FCC-9981-452D-895F-0FDB559EA666}">
      <dsp:nvSpPr>
        <dsp:cNvPr id="0" name=""/>
        <dsp:cNvSpPr/>
      </dsp:nvSpPr>
      <dsp:spPr>
        <a:xfrm>
          <a:off x="8868274" y="2020683"/>
          <a:ext cx="1945342" cy="2503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latin typeface="Avenir Next LT Pro"/>
            </a:rPr>
            <a:t>Review is compelete</a:t>
          </a:r>
        </a:p>
        <a:p>
          <a:pPr marL="171450" lvl="1" indent="-171450" algn="l" defTabSz="755650" rtl="0">
            <a:lnSpc>
              <a:spcPct val="90000"/>
            </a:lnSpc>
            <a:spcBef>
              <a:spcPct val="0"/>
            </a:spcBef>
            <a:spcAft>
              <a:spcPct val="15000"/>
            </a:spcAft>
            <a:buChar char="•"/>
          </a:pPr>
          <a:r>
            <a:rPr lang="en-US" sz="1700" kern="1200" dirty="0">
              <a:latin typeface="Avenir Next LT Pro"/>
            </a:rPr>
            <a:t>Two Outcomes:</a:t>
          </a:r>
        </a:p>
        <a:p>
          <a:pPr marL="342900" lvl="2" indent="-171450" algn="l" defTabSz="755650" rtl="0">
            <a:lnSpc>
              <a:spcPct val="90000"/>
            </a:lnSpc>
            <a:spcBef>
              <a:spcPct val="0"/>
            </a:spcBef>
            <a:spcAft>
              <a:spcPct val="15000"/>
            </a:spcAft>
            <a:buChar char="•"/>
          </a:pPr>
          <a:r>
            <a:rPr lang="en-US" sz="1700" kern="1200" dirty="0">
              <a:latin typeface="Avenir Next LT Pro"/>
            </a:rPr>
            <a:t>Application is returned for revisions (returns to </a:t>
          </a:r>
          <a:r>
            <a:rPr lang="en-US" sz="1700" b="1" kern="1200" dirty="0">
              <a:latin typeface="Avenir Next LT Pro"/>
            </a:rPr>
            <a:t>In Draft</a:t>
          </a:r>
          <a:r>
            <a:rPr lang="en-US" sz="1700" kern="1200" dirty="0">
              <a:latin typeface="Avenir Next LT Pro"/>
            </a:rPr>
            <a:t>)</a:t>
          </a:r>
        </a:p>
        <a:p>
          <a:pPr marL="342900" lvl="2" indent="-171450" algn="l" defTabSz="755650">
            <a:lnSpc>
              <a:spcPct val="90000"/>
            </a:lnSpc>
            <a:spcBef>
              <a:spcPct val="0"/>
            </a:spcBef>
            <a:spcAft>
              <a:spcPct val="15000"/>
            </a:spcAft>
            <a:buChar char="•"/>
          </a:pPr>
          <a:r>
            <a:rPr lang="en-US" sz="1700" kern="1200" dirty="0">
              <a:latin typeface="Avenir Next LT Pro"/>
            </a:rPr>
            <a:t>Approval notice issued</a:t>
          </a:r>
          <a:endParaRPr lang="en-US" sz="1700" kern="1200" dirty="0"/>
        </a:p>
      </dsp:txBody>
      <dsp:txXfrm>
        <a:off x="8868274" y="2020683"/>
        <a:ext cx="1945342" cy="250388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4/25/2025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4/25/2025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4/25/2025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hyperlink" Target="mailto:%3cIRBadministrator@wpunj.ed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hhs.gov/ohrp/regulations-and-policy/guidance/categories-of-research-expedited-review-procedure-1998/index.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wpunj.edu/osp/irb/irb-forms.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2" Type="http://schemas.openxmlformats.org/officeDocument/2006/relationships/hyperlink" Target="https://www.wpunj.edu/osp/irb/irb-forms.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 Id="rId5" Type="http://schemas.openxmlformats.org/officeDocument/2006/relationships/hyperlink" Target="https://wpunj.cayuse.com/rs/irb#dashboard" TargetMode="External"/><Relationship Id="rId4" Type="http://schemas.openxmlformats.org/officeDocument/2006/relationships/hyperlink" Target="https://forms.office.com/r/aKFAXW4uqe"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ignin.uat.cayuse.com/login?tenant_id=db28f132-bc1d-4122-b51f-de6706c9a8ca&amp;redirect_uri=https%3A%2F%2Fwpunj-t.uat.cayuse.com%2F&amp;response_type=TOKEN&amp;state&amp;nonce&amp;auth_error=false" TargetMode="External"/><Relationship Id="rId2" Type="http://schemas.openxmlformats.org/officeDocument/2006/relationships/hyperlink" Target="https://wpunj.app.cayuse.co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wpunj.edu/osp/irb/irb-forms.html" TargetMode="External"/><Relationship Id="rId3" Type="http://schemas.openxmlformats.org/officeDocument/2006/relationships/hyperlink" Target="https://about.citiprogram.org/" TargetMode="External"/><Relationship Id="rId7" Type="http://schemas.openxmlformats.org/officeDocument/2006/relationships/hyperlink" Target="https://wpunj.app.cayuse.com/" TargetMode="External"/><Relationship Id="rId2" Type="http://schemas.openxmlformats.org/officeDocument/2006/relationships/hyperlink" Target="https://www.wpunj.edu/osp/irb/" TargetMode="External"/><Relationship Id="rId1" Type="http://schemas.openxmlformats.org/officeDocument/2006/relationships/slideLayout" Target="../slideLayouts/slideLayout2.xml"/><Relationship Id="rId6" Type="http://schemas.openxmlformats.org/officeDocument/2006/relationships/hyperlink" Target="https://forms.office.com/r/aKFAXW4uqe" TargetMode="External"/><Relationship Id="rId5" Type="http://schemas.openxmlformats.org/officeDocument/2006/relationships/hyperlink" Target="https://www.wpunj.edu/osp/cayuse/human-ethics-module" TargetMode="External"/><Relationship Id="rId4" Type="http://schemas.openxmlformats.org/officeDocument/2006/relationships/hyperlink" Target="https://wpunj.qualtrics.com/jfe/form/SV_4JyIifFjmmHOWou?jfefe=new" TargetMode="Externa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IRBAdministrator@wpunj.edu" TargetMode="External"/><Relationship Id="rId2" Type="http://schemas.openxmlformats.org/officeDocument/2006/relationships/hyperlink" Target="https://wpunj.edu/osp/irb/" TargetMode="External"/><Relationship Id="rId1" Type="http://schemas.openxmlformats.org/officeDocument/2006/relationships/slideLayout" Target="../slideLayouts/slideLayout9.xml"/><Relationship Id="rId4" Type="http://schemas.openxmlformats.org/officeDocument/2006/relationships/image" Target="../media/image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U8fme1boEb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hhs.gov/ohrp/regulations-and-policy/regulations/45-cfr-46/index.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hhs.gov/ohrp/regulations-and-policy/regulations/45-cfr-46/index.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punj.qualtrics.com/jfe/form/SV_4JyIifFjmmHOWou?jfefe=new"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hyperlink" Target="https://www.wpunj.edu/osp/cayuse/human-ethics-module" TargetMode="External"/><Relationship Id="rId2" Type="http://schemas.openxmlformats.org/officeDocument/2006/relationships/hyperlink" Target="https://about.citiprogram.org/" TargetMode="External"/><Relationship Id="rId1" Type="http://schemas.openxmlformats.org/officeDocument/2006/relationships/slideLayout" Target="../slideLayouts/slideLayout2.xml"/><Relationship Id="rId5" Type="http://schemas.openxmlformats.org/officeDocument/2006/relationships/hyperlink" Target="https://www.wpunj.edu/osp/irb/irb-contact-irb.html" TargetMode="External"/><Relationship Id="rId4" Type="http://schemas.openxmlformats.org/officeDocument/2006/relationships/hyperlink" Target="https://forms.office.com/Pages/ResponsePage.aspx?id=NwZUdDVkzEaHpG0477eFOILC8klUxdZCmcCkd2IyXSFUOFpLNENWOUVJMVkwQU85WEgzNjRWRU9TTi4u" TargetMode="Externa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FF7785D-766C-DFC2-7D33-208D4B6854D2}"/>
              </a:ext>
            </a:extLst>
          </p:cNvPr>
          <p:cNvPicPr>
            <a:picLocks noChangeAspect="1"/>
          </p:cNvPicPr>
          <p:nvPr/>
        </p:nvPicPr>
        <p:blipFill>
          <a:blip r:embed="rId2"/>
          <a:stretch>
            <a:fillRect/>
          </a:stretch>
        </p:blipFill>
        <p:spPr>
          <a:xfrm>
            <a:off x="0" y="1"/>
            <a:ext cx="12192000" cy="554636"/>
          </a:xfrm>
          <a:prstGeom prst="rect">
            <a:avLst/>
          </a:prstGeom>
        </p:spPr>
      </p:pic>
      <p:pic>
        <p:nvPicPr>
          <p:cNvPr id="8" name="Picture 7">
            <a:extLst>
              <a:ext uri="{FF2B5EF4-FFF2-40B4-BE49-F238E27FC236}">
                <a16:creationId xmlns:a16="http://schemas.microsoft.com/office/drawing/2014/main" id="{A49DED3E-21EC-F524-DA5B-2D58720E42F1}"/>
              </a:ext>
            </a:extLst>
          </p:cNvPr>
          <p:cNvPicPr>
            <a:picLocks noChangeAspect="1"/>
          </p:cNvPicPr>
          <p:nvPr/>
        </p:nvPicPr>
        <p:blipFill>
          <a:blip r:embed="rId3"/>
          <a:stretch>
            <a:fillRect/>
          </a:stretch>
        </p:blipFill>
        <p:spPr>
          <a:xfrm>
            <a:off x="2098252" y="2191287"/>
            <a:ext cx="8087860" cy="437745"/>
          </a:xfrm>
          <a:prstGeom prst="rect">
            <a:avLst/>
          </a:prstGeom>
        </p:spPr>
      </p:pic>
      <p:sp>
        <p:nvSpPr>
          <p:cNvPr id="9" name="TextBox 8">
            <a:extLst>
              <a:ext uri="{FF2B5EF4-FFF2-40B4-BE49-F238E27FC236}">
                <a16:creationId xmlns:a16="http://schemas.microsoft.com/office/drawing/2014/main" id="{DF42444B-FBDE-BC4F-85B6-691A2D0A337A}"/>
              </a:ext>
            </a:extLst>
          </p:cNvPr>
          <p:cNvSpPr txBox="1"/>
          <p:nvPr/>
        </p:nvSpPr>
        <p:spPr>
          <a:xfrm>
            <a:off x="1772055" y="2403311"/>
            <a:ext cx="8647890" cy="209288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0" spc="-1400" dirty="0">
                <a:solidFill>
                  <a:srgbClr val="FF742F"/>
                </a:solidFill>
                <a:latin typeface="Trajan Pro" panose="02020502050506020301" pitchFamily="18" charset="77"/>
              </a:rPr>
              <a:t>WELCOME</a:t>
            </a:r>
          </a:p>
        </p:txBody>
      </p:sp>
      <p:sp>
        <p:nvSpPr>
          <p:cNvPr id="10" name="TextBox 1">
            <a:extLst>
              <a:ext uri="{FF2B5EF4-FFF2-40B4-BE49-F238E27FC236}">
                <a16:creationId xmlns:a16="http://schemas.microsoft.com/office/drawing/2014/main" id="{1BD82263-B092-4EF8-E0AA-97D2E3D14D4E}"/>
              </a:ext>
            </a:extLst>
          </p:cNvPr>
          <p:cNvSpPr txBox="1"/>
          <p:nvPr/>
        </p:nvSpPr>
        <p:spPr>
          <a:xfrm>
            <a:off x="166893" y="3966506"/>
            <a:ext cx="11923509" cy="178510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dirty="0">
                <a:cs typeface="Calibri Light"/>
              </a:rPr>
              <a:t>IRB Basics for Students </a:t>
            </a:r>
          </a:p>
          <a:p>
            <a:pPr algn="ctr"/>
            <a:r>
              <a:rPr lang="en-US" sz="5400" dirty="0">
                <a:solidFill>
                  <a:srgbClr val="002060"/>
                </a:solidFill>
                <a:cs typeface="Calibri"/>
              </a:rPr>
              <a:t>Kate Boschert</a:t>
            </a:r>
            <a:endParaRPr lang="en-US" sz="5400" dirty="0">
              <a:solidFill>
                <a:srgbClr val="002060"/>
              </a:solidFill>
              <a:ea typeface="Calibri"/>
              <a:cs typeface="Calibri"/>
            </a:endParaRPr>
          </a:p>
        </p:txBody>
      </p:sp>
      <p:sp>
        <p:nvSpPr>
          <p:cNvPr id="14" name="Text Placeholder 13">
            <a:extLst>
              <a:ext uri="{FF2B5EF4-FFF2-40B4-BE49-F238E27FC236}">
                <a16:creationId xmlns:a16="http://schemas.microsoft.com/office/drawing/2014/main" id="{FDD36FE5-75B6-82DB-9D80-A5E637B3C9BF}"/>
              </a:ext>
            </a:extLst>
          </p:cNvPr>
          <p:cNvSpPr>
            <a:spLocks noGrp="1"/>
          </p:cNvSpPr>
          <p:nvPr>
            <p:ph type="body" idx="1"/>
          </p:nvPr>
        </p:nvSpPr>
        <p:spPr>
          <a:xfrm>
            <a:off x="675861" y="5645427"/>
            <a:ext cx="10594450" cy="1212572"/>
          </a:xfrm>
        </p:spPr>
        <p:txBody>
          <a:bodyPr>
            <a:normAutofit/>
          </a:bodyPr>
          <a:lstStyle/>
          <a:p>
            <a:pPr algn="ctr"/>
            <a:r>
              <a:rPr lang="en-US" sz="2400" dirty="0"/>
              <a:t>April 2025</a:t>
            </a:r>
          </a:p>
          <a:p>
            <a:pPr algn="ctr"/>
            <a:r>
              <a:rPr lang="en-US" dirty="0">
                <a:ea typeface="+mn-lt"/>
                <a:cs typeface="+mn-lt"/>
                <a:hlinkClick r:id="rId4"/>
              </a:rPr>
              <a:t>IRBadministrator@wpunj.edu</a:t>
            </a:r>
            <a:endParaRPr lang="en-US" dirty="0">
              <a:ea typeface="+mn-lt"/>
              <a:cs typeface="+mn-lt"/>
            </a:endParaRPr>
          </a:p>
        </p:txBody>
      </p:sp>
    </p:spTree>
    <p:extLst>
      <p:ext uri="{BB962C8B-B14F-4D97-AF65-F5344CB8AC3E}">
        <p14:creationId xmlns:p14="http://schemas.microsoft.com/office/powerpoint/2010/main" val="1447132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CBF1-48D8-5F40-D6C2-ADBAB2D864A9}"/>
              </a:ext>
            </a:extLst>
          </p:cNvPr>
          <p:cNvSpPr>
            <a:spLocks noGrp="1"/>
          </p:cNvSpPr>
          <p:nvPr>
            <p:ph type="title"/>
          </p:nvPr>
        </p:nvSpPr>
        <p:spPr/>
        <p:txBody>
          <a:bodyPr/>
          <a:lstStyle/>
          <a:p>
            <a:r>
              <a:rPr lang="en-US" dirty="0">
                <a:ea typeface="+mj-lt"/>
                <a:cs typeface="+mj-lt"/>
              </a:rPr>
              <a:t>Categories of IRB review</a:t>
            </a:r>
            <a:endParaRPr lang="en-US" dirty="0"/>
          </a:p>
        </p:txBody>
      </p:sp>
      <p:sp>
        <p:nvSpPr>
          <p:cNvPr id="3" name="Content Placeholder 2">
            <a:extLst>
              <a:ext uri="{FF2B5EF4-FFF2-40B4-BE49-F238E27FC236}">
                <a16:creationId xmlns:a16="http://schemas.microsoft.com/office/drawing/2014/main" id="{7AE2D779-2ACA-A0D9-865E-C76DE7DBEFA2}"/>
              </a:ext>
            </a:extLst>
          </p:cNvPr>
          <p:cNvSpPr>
            <a:spLocks noGrp="1"/>
          </p:cNvSpPr>
          <p:nvPr>
            <p:ph idx="1"/>
          </p:nvPr>
        </p:nvSpPr>
        <p:spPr>
          <a:xfrm>
            <a:off x="695326" y="1516063"/>
            <a:ext cx="11110911" cy="4875212"/>
          </a:xfrm>
        </p:spPr>
        <p:txBody>
          <a:bodyPr vert="horz" lIns="91440" tIns="45720" rIns="91440" bIns="45720" rtlCol="0" anchor="t">
            <a:normAutofit fontScale="92500" lnSpcReduction="20000"/>
          </a:bodyPr>
          <a:lstStyle/>
          <a:p>
            <a:r>
              <a:rPr lang="en-US" dirty="0">
                <a:cs typeface="Calibri"/>
              </a:rPr>
              <a:t>8 Exempt Research Categories</a:t>
            </a:r>
            <a:endParaRPr lang="en-US" dirty="0">
              <a:ea typeface="Calibri"/>
              <a:cs typeface="Calibri"/>
            </a:endParaRPr>
          </a:p>
          <a:p>
            <a:pPr lvl="1"/>
            <a:r>
              <a:rPr lang="en-US" dirty="0">
                <a:cs typeface="Calibri"/>
              </a:rPr>
              <a:t>Based on your application, the IRB will confirm that this research </a:t>
            </a:r>
            <a:r>
              <a:rPr lang="en-US" u="sng" dirty="0">
                <a:cs typeface="Calibri"/>
              </a:rPr>
              <a:t>as presented in the application</a:t>
            </a:r>
            <a:r>
              <a:rPr lang="en-US" dirty="0">
                <a:cs typeface="Calibri"/>
              </a:rPr>
              <a:t> is exempt from further review.</a:t>
            </a:r>
          </a:p>
          <a:p>
            <a:pPr lvl="1"/>
            <a:r>
              <a:rPr lang="en-US" dirty="0">
                <a:cs typeface="Calibri"/>
              </a:rPr>
              <a:t>Exempt research does not require continuing IRB review or other reporting/monitoring.</a:t>
            </a:r>
          </a:p>
          <a:p>
            <a:r>
              <a:rPr lang="en-US" dirty="0">
                <a:cs typeface="Calibri"/>
              </a:rPr>
              <a:t>9 Expedited Research Categories</a:t>
            </a:r>
          </a:p>
          <a:p>
            <a:pPr lvl="1"/>
            <a:r>
              <a:rPr lang="en-US" dirty="0">
                <a:ea typeface="+mn-lt"/>
                <a:cs typeface="+mn-lt"/>
              </a:rPr>
              <a:t>Based on your Applicaiton the IRB will confirm that this research </a:t>
            </a:r>
            <a:r>
              <a:rPr lang="en-US" u="sng" dirty="0">
                <a:ea typeface="+mn-lt"/>
                <a:cs typeface="+mn-lt"/>
              </a:rPr>
              <a:t>as presented in the application</a:t>
            </a:r>
            <a:r>
              <a:rPr lang="en-US" dirty="0">
                <a:ea typeface="+mn-lt"/>
                <a:cs typeface="+mn-lt"/>
              </a:rPr>
              <a:t> meets an expediated review category.</a:t>
            </a:r>
            <a:endParaRPr lang="en-US" dirty="0">
              <a:cs typeface="Calibri"/>
            </a:endParaRPr>
          </a:p>
          <a:p>
            <a:pPr lvl="1"/>
            <a:r>
              <a:rPr lang="en-US" dirty="0">
                <a:cs typeface="Calibri"/>
              </a:rPr>
              <a:t>Expedited research have the following reporting requirements</a:t>
            </a:r>
          </a:p>
          <a:p>
            <a:pPr lvl="2"/>
            <a:r>
              <a:rPr lang="en-US" dirty="0">
                <a:cs typeface="Calibri"/>
              </a:rPr>
              <a:t>Changes to the research protocol require approval </a:t>
            </a:r>
            <a:r>
              <a:rPr lang="en-US" b="1" dirty="0">
                <a:cs typeface="Calibri"/>
              </a:rPr>
              <a:t>in advance</a:t>
            </a:r>
          </a:p>
          <a:p>
            <a:pPr lvl="2"/>
            <a:r>
              <a:rPr lang="en-US" dirty="0">
                <a:cs typeface="Calibri"/>
              </a:rPr>
              <a:t>Protocol deviation, Adverse reaction or events must be reported to the IRB</a:t>
            </a:r>
            <a:endParaRPr lang="en-US" b="1" dirty="0">
              <a:cs typeface="Calibri"/>
            </a:endParaRPr>
          </a:p>
          <a:p>
            <a:pPr lvl="2"/>
            <a:r>
              <a:rPr lang="en-US" dirty="0">
                <a:cs typeface="Calibri"/>
              </a:rPr>
              <a:t>At WP Annual continuing review is require (student protocols are administratively closed after 3 year)</a:t>
            </a:r>
          </a:p>
          <a:p>
            <a:r>
              <a:rPr lang="en-US" dirty="0">
                <a:cs typeface="Calibri"/>
              </a:rPr>
              <a:t>Full Board Research:</a:t>
            </a:r>
          </a:p>
          <a:p>
            <a:pPr lvl="1"/>
            <a:r>
              <a:rPr lang="en-US" dirty="0">
                <a:cs typeface="Calibri"/>
              </a:rPr>
              <a:t>Research that does not fall into the exempt or expedited review categories of research</a:t>
            </a:r>
          </a:p>
          <a:p>
            <a:pPr lvl="2"/>
            <a:r>
              <a:rPr lang="en-US" dirty="0">
                <a:cs typeface="Calibri"/>
              </a:rPr>
              <a:t>Typically, research involving greater than minimal risk or research involving vulnerable subjects</a:t>
            </a:r>
          </a:p>
          <a:p>
            <a:endParaRPr lang="en-US" dirty="0">
              <a:ea typeface="Calibri"/>
              <a:cs typeface="Calibri"/>
            </a:endParaRPr>
          </a:p>
        </p:txBody>
      </p:sp>
    </p:spTree>
    <p:extLst>
      <p:ext uri="{BB962C8B-B14F-4D97-AF65-F5344CB8AC3E}">
        <p14:creationId xmlns:p14="http://schemas.microsoft.com/office/powerpoint/2010/main" val="3051986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D68BC265-D8D9-F029-7F49-2CBC458AF17E}"/>
              </a:ext>
            </a:extLst>
          </p:cNvPr>
          <p:cNvGraphicFramePr>
            <a:graphicFrameLocks noGrp="1"/>
          </p:cNvGraphicFramePr>
          <p:nvPr>
            <p:extLst>
              <p:ext uri="{D42A27DB-BD31-4B8C-83A1-F6EECF244321}">
                <p14:modId xmlns:p14="http://schemas.microsoft.com/office/powerpoint/2010/main" val="3394319677"/>
              </p:ext>
            </p:extLst>
          </p:nvPr>
        </p:nvGraphicFramePr>
        <p:xfrm>
          <a:off x="813435" y="962565"/>
          <a:ext cx="10335801" cy="4724419"/>
        </p:xfrm>
        <a:graphic>
          <a:graphicData uri="http://schemas.openxmlformats.org/drawingml/2006/table">
            <a:tbl>
              <a:tblPr firstRow="1" bandRow="1">
                <a:tableStyleId>{5940675A-B579-460E-94D1-54222C63F5DA}</a:tableStyleId>
              </a:tblPr>
              <a:tblGrid>
                <a:gridCol w="1285874">
                  <a:extLst>
                    <a:ext uri="{9D8B030D-6E8A-4147-A177-3AD203B41FA5}">
                      <a16:colId xmlns:a16="http://schemas.microsoft.com/office/drawing/2014/main" val="2727062291"/>
                    </a:ext>
                  </a:extLst>
                </a:gridCol>
                <a:gridCol w="9049927">
                  <a:extLst>
                    <a:ext uri="{9D8B030D-6E8A-4147-A177-3AD203B41FA5}">
                      <a16:colId xmlns:a16="http://schemas.microsoft.com/office/drawing/2014/main" val="502372672"/>
                    </a:ext>
                  </a:extLst>
                </a:gridCol>
              </a:tblGrid>
              <a:tr h="379418">
                <a:tc>
                  <a:txBody>
                    <a:bodyPr/>
                    <a:lstStyle/>
                    <a:p>
                      <a:endParaRPr lang="en-US" dirty="0" err="1"/>
                    </a:p>
                  </a:txBody>
                  <a:tcPr/>
                </a:tc>
                <a:tc>
                  <a:txBody>
                    <a:bodyPr/>
                    <a:lstStyle/>
                    <a:p>
                      <a:pPr lvl="0">
                        <a:buNone/>
                      </a:pPr>
                      <a:r>
                        <a:rPr lang="en-US" sz="2400" b="1" i="0" u="none" strike="noStrike" noProof="0" dirty="0">
                          <a:latin typeface="Calibri"/>
                        </a:rPr>
                        <a:t>Quick Overview of the 8 Exempt Categories</a:t>
                      </a:r>
                      <a:endParaRPr lang="en-US" sz="2400" b="1" dirty="0"/>
                    </a:p>
                  </a:txBody>
                  <a:tcPr/>
                </a:tc>
                <a:extLst>
                  <a:ext uri="{0D108BD9-81ED-4DB2-BD59-A6C34878D82A}">
                    <a16:rowId xmlns:a16="http://schemas.microsoft.com/office/drawing/2014/main" val="105890657"/>
                  </a:ext>
                </a:extLst>
              </a:tr>
              <a:tr h="369689">
                <a:tc>
                  <a:txBody>
                    <a:bodyPr/>
                    <a:lstStyle/>
                    <a:p>
                      <a:r>
                        <a:rPr lang="en-US" b="1" dirty="0"/>
                        <a:t>Exempt 1:</a:t>
                      </a:r>
                    </a:p>
                  </a:txBody>
                  <a:tcPr/>
                </a:tc>
                <a:tc>
                  <a:txBody>
                    <a:bodyPr/>
                    <a:lstStyle/>
                    <a:p>
                      <a:r>
                        <a:rPr lang="en-US" dirty="0"/>
                        <a:t>Normal educational practices in established educational settings</a:t>
                      </a:r>
                    </a:p>
                  </a:txBody>
                  <a:tcPr/>
                </a:tc>
                <a:extLst>
                  <a:ext uri="{0D108BD9-81ED-4DB2-BD59-A6C34878D82A}">
                    <a16:rowId xmlns:a16="http://schemas.microsoft.com/office/drawing/2014/main" val="3239638619"/>
                  </a:ext>
                </a:extLst>
              </a:tr>
              <a:tr h="417909">
                <a:tc>
                  <a:txBody>
                    <a:bodyPr/>
                    <a:lstStyle/>
                    <a:p>
                      <a:r>
                        <a:rPr lang="en-US" b="1" dirty="0"/>
                        <a:t>Exempt 2:</a:t>
                      </a:r>
                    </a:p>
                  </a:txBody>
                  <a:tcPr/>
                </a:tc>
                <a:tc>
                  <a:txBody>
                    <a:bodyPr/>
                    <a:lstStyle/>
                    <a:p>
                      <a:r>
                        <a:rPr lang="en-US" dirty="0"/>
                        <a:t>Educational tests, surveys, interviews or observation of public behavior.</a:t>
                      </a:r>
                    </a:p>
                  </a:txBody>
                  <a:tcPr/>
                </a:tc>
                <a:extLst>
                  <a:ext uri="{0D108BD9-81ED-4DB2-BD59-A6C34878D82A}">
                    <a16:rowId xmlns:a16="http://schemas.microsoft.com/office/drawing/2014/main" val="2652835969"/>
                  </a:ext>
                </a:extLst>
              </a:tr>
              <a:tr h="379418">
                <a:tc>
                  <a:txBody>
                    <a:bodyPr/>
                    <a:lstStyle/>
                    <a:p>
                      <a:r>
                        <a:rPr lang="en-US" b="1" dirty="0"/>
                        <a:t>Exempt 3:</a:t>
                      </a:r>
                    </a:p>
                  </a:txBody>
                  <a:tcPr/>
                </a:tc>
                <a:tc>
                  <a:txBody>
                    <a:bodyPr/>
                    <a:lstStyle/>
                    <a:p>
                      <a:r>
                        <a:rPr lang="en-US" dirty="0"/>
                        <a:t>Benign behavioral intervention.</a:t>
                      </a:r>
                    </a:p>
                  </a:txBody>
                  <a:tcPr/>
                </a:tc>
                <a:extLst>
                  <a:ext uri="{0D108BD9-81ED-4DB2-BD59-A6C34878D82A}">
                    <a16:rowId xmlns:a16="http://schemas.microsoft.com/office/drawing/2014/main" val="3821366496"/>
                  </a:ext>
                </a:extLst>
              </a:tr>
              <a:tr h="660469">
                <a:tc>
                  <a:txBody>
                    <a:bodyPr/>
                    <a:lstStyle/>
                    <a:p>
                      <a:r>
                        <a:rPr lang="en-US" b="1" dirty="0"/>
                        <a:t>Exempt 4:</a:t>
                      </a:r>
                    </a:p>
                  </a:txBody>
                  <a:tcPr/>
                </a:tc>
                <a:tc>
                  <a:txBody>
                    <a:bodyPr/>
                    <a:lstStyle/>
                    <a:p>
                      <a:r>
                        <a:rPr lang="en-US" dirty="0"/>
                        <a:t>Secondary research use of biospecimens or information for which informed consent is not required.</a:t>
                      </a:r>
                    </a:p>
                  </a:txBody>
                  <a:tcPr/>
                </a:tc>
                <a:extLst>
                  <a:ext uri="{0D108BD9-81ED-4DB2-BD59-A6C34878D82A}">
                    <a16:rowId xmlns:a16="http://schemas.microsoft.com/office/drawing/2014/main" val="997192813"/>
                  </a:ext>
                </a:extLst>
              </a:tr>
              <a:tr h="379418">
                <a:tc>
                  <a:txBody>
                    <a:bodyPr/>
                    <a:lstStyle/>
                    <a:p>
                      <a:r>
                        <a:rPr lang="en-US" b="1" dirty="0"/>
                        <a:t>Exempt 5:</a:t>
                      </a:r>
                    </a:p>
                  </a:txBody>
                  <a:tcPr/>
                </a:tc>
                <a:tc>
                  <a:txBody>
                    <a:bodyPr/>
                    <a:lstStyle/>
                    <a:p>
                      <a:r>
                        <a:rPr lang="en-US" dirty="0"/>
                        <a:t>Evaluation of public service programs supported by those programs.</a:t>
                      </a:r>
                    </a:p>
                  </a:txBody>
                  <a:tcPr/>
                </a:tc>
                <a:extLst>
                  <a:ext uri="{0D108BD9-81ED-4DB2-BD59-A6C34878D82A}">
                    <a16:rowId xmlns:a16="http://schemas.microsoft.com/office/drawing/2014/main" val="3474405171"/>
                  </a:ext>
                </a:extLst>
              </a:tr>
              <a:tr h="369689">
                <a:tc>
                  <a:txBody>
                    <a:bodyPr/>
                    <a:lstStyle/>
                    <a:p>
                      <a:r>
                        <a:rPr lang="en-US" b="1" dirty="0"/>
                        <a:t>Exempt 6:</a:t>
                      </a:r>
                    </a:p>
                  </a:txBody>
                  <a:tcPr/>
                </a:tc>
                <a:tc>
                  <a:txBody>
                    <a:bodyPr/>
                    <a:lstStyle/>
                    <a:p>
                      <a:r>
                        <a:rPr lang="en-US" dirty="0"/>
                        <a:t>Taste and food quality evaluation and customer satisfaction studies</a:t>
                      </a:r>
                    </a:p>
                  </a:txBody>
                  <a:tcPr/>
                </a:tc>
                <a:extLst>
                  <a:ext uri="{0D108BD9-81ED-4DB2-BD59-A6C34878D82A}">
                    <a16:rowId xmlns:a16="http://schemas.microsoft.com/office/drawing/2014/main" val="2011308020"/>
                  </a:ext>
                </a:extLst>
              </a:tr>
              <a:tr h="660469">
                <a:tc>
                  <a:txBody>
                    <a:bodyPr/>
                    <a:lstStyle/>
                    <a:p>
                      <a:r>
                        <a:rPr lang="en-US" b="1" dirty="0"/>
                        <a:t>Exempt 7:</a:t>
                      </a:r>
                    </a:p>
                  </a:txBody>
                  <a:tcPr/>
                </a:tc>
                <a:tc>
                  <a:txBody>
                    <a:bodyPr/>
                    <a:lstStyle/>
                    <a:p>
                      <a:r>
                        <a:rPr lang="en-US" dirty="0"/>
                        <a:t>N/A Storage and maintenance of identifiable materials for unspecified secondary research with broad consent</a:t>
                      </a:r>
                    </a:p>
                  </a:txBody>
                  <a:tcPr/>
                </a:tc>
                <a:extLst>
                  <a:ext uri="{0D108BD9-81ED-4DB2-BD59-A6C34878D82A}">
                    <a16:rowId xmlns:a16="http://schemas.microsoft.com/office/drawing/2014/main" val="85736348"/>
                  </a:ext>
                </a:extLst>
              </a:tr>
              <a:tr h="369689">
                <a:tc>
                  <a:txBody>
                    <a:bodyPr/>
                    <a:lstStyle/>
                    <a:p>
                      <a:pPr lvl="0">
                        <a:buNone/>
                      </a:pPr>
                      <a:r>
                        <a:rPr lang="en-US" b="1" dirty="0"/>
                        <a:t>Exempt 8:</a:t>
                      </a:r>
                    </a:p>
                  </a:txBody>
                  <a:tcPr/>
                </a:tc>
                <a:tc>
                  <a:txBody>
                    <a:bodyPr/>
                    <a:lstStyle/>
                    <a:p>
                      <a:pPr lvl="0">
                        <a:buNone/>
                      </a:pPr>
                      <a:r>
                        <a:rPr lang="en-US" dirty="0"/>
                        <a:t>N/A: Secondary research use of stored identifiable materials with broad consent</a:t>
                      </a:r>
                    </a:p>
                  </a:txBody>
                  <a:tcPr/>
                </a:tc>
                <a:extLst>
                  <a:ext uri="{0D108BD9-81ED-4DB2-BD59-A6C34878D82A}">
                    <a16:rowId xmlns:a16="http://schemas.microsoft.com/office/drawing/2014/main" val="4169608894"/>
                  </a:ext>
                </a:extLst>
              </a:tr>
              <a:tr h="660469">
                <a:tc>
                  <a:txBody>
                    <a:bodyPr/>
                    <a:lstStyle/>
                    <a:p>
                      <a:pPr lvl="0">
                        <a:buNone/>
                      </a:pPr>
                      <a:endParaRPr lang="en-US" b="1" dirty="0"/>
                    </a:p>
                  </a:txBody>
                  <a:tcPr/>
                </a:tc>
                <a:tc>
                  <a:txBody>
                    <a:bodyPr/>
                    <a:lstStyle/>
                    <a:p>
                      <a:pPr lvl="0">
                        <a:buNone/>
                      </a:pPr>
                      <a:r>
                        <a:rPr lang="en-US" dirty="0"/>
                        <a:t>Note: None of these categories apply to prisoners. Some of these categories may not apply to children.</a:t>
                      </a:r>
                    </a:p>
                  </a:txBody>
                  <a:tcPr/>
                </a:tc>
                <a:extLst>
                  <a:ext uri="{0D108BD9-81ED-4DB2-BD59-A6C34878D82A}">
                    <a16:rowId xmlns:a16="http://schemas.microsoft.com/office/drawing/2014/main" val="901507583"/>
                  </a:ext>
                </a:extLst>
              </a:tr>
            </a:tbl>
          </a:graphicData>
        </a:graphic>
      </p:graphicFrame>
    </p:spTree>
    <p:extLst>
      <p:ext uri="{BB962C8B-B14F-4D97-AF65-F5344CB8AC3E}">
        <p14:creationId xmlns:p14="http://schemas.microsoft.com/office/powerpoint/2010/main" val="1651231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D68BC265-D8D9-F029-7F49-2CBC458AF17E}"/>
              </a:ext>
            </a:extLst>
          </p:cNvPr>
          <p:cNvGraphicFramePr>
            <a:graphicFrameLocks noGrp="1"/>
          </p:cNvGraphicFramePr>
          <p:nvPr>
            <p:extLst>
              <p:ext uri="{D42A27DB-BD31-4B8C-83A1-F6EECF244321}">
                <p14:modId xmlns:p14="http://schemas.microsoft.com/office/powerpoint/2010/main" val="3429648362"/>
              </p:ext>
            </p:extLst>
          </p:nvPr>
        </p:nvGraphicFramePr>
        <p:xfrm>
          <a:off x="901567" y="455809"/>
          <a:ext cx="10335800" cy="6153211"/>
        </p:xfrm>
        <a:graphic>
          <a:graphicData uri="http://schemas.openxmlformats.org/drawingml/2006/table">
            <a:tbl>
              <a:tblPr firstRow="1" bandRow="1">
                <a:tableStyleId>{5940675A-B579-460E-94D1-54222C63F5DA}</a:tableStyleId>
              </a:tblPr>
              <a:tblGrid>
                <a:gridCol w="1698171">
                  <a:extLst>
                    <a:ext uri="{9D8B030D-6E8A-4147-A177-3AD203B41FA5}">
                      <a16:colId xmlns:a16="http://schemas.microsoft.com/office/drawing/2014/main" val="2727062291"/>
                    </a:ext>
                  </a:extLst>
                </a:gridCol>
                <a:gridCol w="8637629">
                  <a:extLst>
                    <a:ext uri="{9D8B030D-6E8A-4147-A177-3AD203B41FA5}">
                      <a16:colId xmlns:a16="http://schemas.microsoft.com/office/drawing/2014/main" val="502372672"/>
                    </a:ext>
                  </a:extLst>
                </a:gridCol>
              </a:tblGrid>
              <a:tr h="379418">
                <a:tc>
                  <a:txBody>
                    <a:bodyPr/>
                    <a:lstStyle/>
                    <a:p>
                      <a:endParaRPr lang="en-US" dirty="0" err="1"/>
                    </a:p>
                  </a:txBody>
                  <a:tcPr/>
                </a:tc>
                <a:tc>
                  <a:txBody>
                    <a:bodyPr/>
                    <a:lstStyle/>
                    <a:p>
                      <a:pPr lvl="0">
                        <a:buNone/>
                      </a:pPr>
                      <a:r>
                        <a:rPr lang="en-US" sz="2400" b="1" i="0" u="none" strike="noStrike" noProof="0" dirty="0">
                          <a:latin typeface="Calibri"/>
                        </a:rPr>
                        <a:t>Quick Overview of the 9 Expediated Categories</a:t>
                      </a:r>
                      <a:endParaRPr lang="en-US" sz="2400" b="1" dirty="0"/>
                    </a:p>
                  </a:txBody>
                  <a:tcPr/>
                </a:tc>
                <a:extLst>
                  <a:ext uri="{0D108BD9-81ED-4DB2-BD59-A6C34878D82A}">
                    <a16:rowId xmlns:a16="http://schemas.microsoft.com/office/drawing/2014/main" val="105890657"/>
                  </a:ext>
                </a:extLst>
              </a:tr>
              <a:tr h="369689">
                <a:tc>
                  <a:txBody>
                    <a:bodyPr/>
                    <a:lstStyle/>
                    <a:p>
                      <a:pPr lvl="0">
                        <a:buNone/>
                      </a:pPr>
                      <a:r>
                        <a:rPr lang="en-US" b="1" dirty="0"/>
                        <a:t>Expedited 1:</a:t>
                      </a:r>
                    </a:p>
                  </a:txBody>
                  <a:tcPr/>
                </a:tc>
                <a:tc>
                  <a:txBody>
                    <a:bodyPr/>
                    <a:lstStyle/>
                    <a:p>
                      <a:pPr lvl="0">
                        <a:buNone/>
                      </a:pPr>
                      <a:r>
                        <a:rPr lang="en-US" sz="1800" b="0" i="0" u="none" strike="noStrike" noProof="0" dirty="0">
                          <a:latin typeface="Calibri"/>
                        </a:rPr>
                        <a:t>Clinical studies of drugs and medical devices only when certain conditions are met.</a:t>
                      </a:r>
                      <a:endParaRPr lang="en-US" dirty="0"/>
                    </a:p>
                  </a:txBody>
                  <a:tcPr/>
                </a:tc>
                <a:extLst>
                  <a:ext uri="{0D108BD9-81ED-4DB2-BD59-A6C34878D82A}">
                    <a16:rowId xmlns:a16="http://schemas.microsoft.com/office/drawing/2014/main" val="3239638619"/>
                  </a:ext>
                </a:extLst>
              </a:tr>
              <a:tr h="417909">
                <a:tc>
                  <a:txBody>
                    <a:bodyPr/>
                    <a:lstStyle/>
                    <a:p>
                      <a:r>
                        <a:rPr lang="en-US" b="1" dirty="0"/>
                        <a:t>Expedited</a:t>
                      </a:r>
                      <a:r>
                        <a:rPr lang="en-US" sz="1800" b="1" i="0" u="none" strike="noStrike" noProof="0" dirty="0">
                          <a:latin typeface="Calibri"/>
                        </a:rPr>
                        <a:t> </a:t>
                      </a:r>
                      <a:r>
                        <a:rPr lang="en-US" b="1" dirty="0"/>
                        <a:t>2:</a:t>
                      </a:r>
                    </a:p>
                  </a:txBody>
                  <a:tcPr/>
                </a:tc>
                <a:tc>
                  <a:txBody>
                    <a:bodyPr/>
                    <a:lstStyle/>
                    <a:p>
                      <a:pPr marL="0" marR="0" lvl="0" indent="0" algn="l">
                        <a:lnSpc>
                          <a:spcPct val="90000"/>
                        </a:lnSpc>
                        <a:spcBef>
                          <a:spcPts val="1000"/>
                        </a:spcBef>
                        <a:spcAft>
                          <a:spcPts val="0"/>
                        </a:spcAft>
                        <a:buNone/>
                      </a:pPr>
                      <a:r>
                        <a:rPr lang="en-US" sz="1800" b="0" i="0" u="none" strike="noStrike" noProof="0" dirty="0">
                          <a:latin typeface="Calibri"/>
                        </a:rPr>
                        <a:t>Collection of blood samples by finger stick, heel stick, ear stick, or venipuncture in certain populations and within certain amounts</a:t>
                      </a:r>
                    </a:p>
                  </a:txBody>
                  <a:tcPr/>
                </a:tc>
                <a:extLst>
                  <a:ext uri="{0D108BD9-81ED-4DB2-BD59-A6C34878D82A}">
                    <a16:rowId xmlns:a16="http://schemas.microsoft.com/office/drawing/2014/main" val="2652835969"/>
                  </a:ext>
                </a:extLst>
              </a:tr>
              <a:tr h="379418">
                <a:tc>
                  <a:txBody>
                    <a:bodyPr/>
                    <a:lstStyle/>
                    <a:p>
                      <a:pPr lvl="0">
                        <a:buNone/>
                      </a:pPr>
                      <a:r>
                        <a:rPr lang="en-US" sz="1800" b="1" i="0" u="none" strike="noStrike" noProof="0" dirty="0">
                          <a:latin typeface="Calibri"/>
                        </a:rPr>
                        <a:t>Expedited </a:t>
                      </a:r>
                      <a:r>
                        <a:rPr lang="en-US" b="1" dirty="0"/>
                        <a:t>3:</a:t>
                      </a:r>
                    </a:p>
                  </a:txBody>
                  <a:tcPr/>
                </a:tc>
                <a:tc>
                  <a:txBody>
                    <a:bodyPr/>
                    <a:lstStyle/>
                    <a:p>
                      <a:pPr lvl="0">
                        <a:buNone/>
                      </a:pPr>
                      <a:r>
                        <a:rPr lang="en-US" sz="1800" b="0" i="0" u="none" strike="noStrike" noProof="0" dirty="0">
                          <a:latin typeface="Calibri"/>
                        </a:rPr>
                        <a:t>Prospective collection of biological specimens for research purposes by noninvasive means</a:t>
                      </a:r>
                      <a:endParaRPr lang="en-US" dirty="0"/>
                    </a:p>
                  </a:txBody>
                  <a:tcPr/>
                </a:tc>
                <a:extLst>
                  <a:ext uri="{0D108BD9-81ED-4DB2-BD59-A6C34878D82A}">
                    <a16:rowId xmlns:a16="http://schemas.microsoft.com/office/drawing/2014/main" val="3821366496"/>
                  </a:ext>
                </a:extLst>
              </a:tr>
              <a:tr h="375557">
                <a:tc>
                  <a:txBody>
                    <a:bodyPr/>
                    <a:lstStyle/>
                    <a:p>
                      <a:pPr lvl="0">
                        <a:buNone/>
                      </a:pPr>
                      <a:r>
                        <a:rPr lang="en-US" sz="1800" b="1" i="0" u="none" strike="noStrike" noProof="0" dirty="0">
                          <a:latin typeface="Calibri"/>
                        </a:rPr>
                        <a:t>Expedited </a:t>
                      </a:r>
                      <a:r>
                        <a:rPr lang="en-US" b="1" dirty="0"/>
                        <a:t>4:</a:t>
                      </a:r>
                    </a:p>
                  </a:txBody>
                  <a:tcPr/>
                </a:tc>
                <a:tc>
                  <a:txBody>
                    <a:bodyPr/>
                    <a:lstStyle/>
                    <a:p>
                      <a:pPr marL="0" marR="0" lvl="0" indent="0" algn="l">
                        <a:lnSpc>
                          <a:spcPct val="90000"/>
                        </a:lnSpc>
                        <a:spcBef>
                          <a:spcPts val="1000"/>
                        </a:spcBef>
                        <a:spcAft>
                          <a:spcPts val="0"/>
                        </a:spcAft>
                        <a:buNone/>
                      </a:pPr>
                      <a:r>
                        <a:rPr lang="en-US" sz="1800" b="0" i="0" u="none" strike="noStrike" noProof="0" dirty="0">
                          <a:latin typeface="Calibri"/>
                        </a:rPr>
                        <a:t>Collection of data through noninvasive procedures (not involving general anesthesia or sedation) routinely employed in clinical practice, excluding procedures involving x-rays or microwaves.</a:t>
                      </a:r>
                    </a:p>
                  </a:txBody>
                  <a:tcPr/>
                </a:tc>
                <a:extLst>
                  <a:ext uri="{0D108BD9-81ED-4DB2-BD59-A6C34878D82A}">
                    <a16:rowId xmlns:a16="http://schemas.microsoft.com/office/drawing/2014/main" val="997192813"/>
                  </a:ext>
                </a:extLst>
              </a:tr>
              <a:tr h="379418">
                <a:tc>
                  <a:txBody>
                    <a:bodyPr/>
                    <a:lstStyle/>
                    <a:p>
                      <a:pPr lvl="0">
                        <a:buNone/>
                      </a:pPr>
                      <a:r>
                        <a:rPr lang="en-US" sz="1800" b="1" i="0" u="none" strike="noStrike" noProof="0" dirty="0">
                          <a:latin typeface="Calibri"/>
                        </a:rPr>
                        <a:t>Expedited </a:t>
                      </a:r>
                      <a:r>
                        <a:rPr lang="en-US" b="1" dirty="0"/>
                        <a:t>5:</a:t>
                      </a:r>
                    </a:p>
                  </a:txBody>
                  <a:tcPr/>
                </a:tc>
                <a:tc>
                  <a:txBody>
                    <a:bodyPr/>
                    <a:lstStyle/>
                    <a:p>
                      <a:pPr marL="0" marR="0" lvl="0" indent="0" algn="l">
                        <a:lnSpc>
                          <a:spcPct val="90000"/>
                        </a:lnSpc>
                        <a:spcBef>
                          <a:spcPts val="1000"/>
                        </a:spcBef>
                        <a:spcAft>
                          <a:spcPts val="0"/>
                        </a:spcAft>
                        <a:buNone/>
                      </a:pPr>
                      <a:r>
                        <a:rPr lang="en-US" sz="1800" b="0" i="0" u="none" strike="noStrike" noProof="0" dirty="0">
                          <a:latin typeface="Calibri"/>
                        </a:rPr>
                        <a:t>Research involving materials (data, documents, records, or specimens) that have been collected, or will be collected solely for non-research purposes</a:t>
                      </a:r>
                    </a:p>
                  </a:txBody>
                  <a:tcPr/>
                </a:tc>
                <a:extLst>
                  <a:ext uri="{0D108BD9-81ED-4DB2-BD59-A6C34878D82A}">
                    <a16:rowId xmlns:a16="http://schemas.microsoft.com/office/drawing/2014/main" val="3474405171"/>
                  </a:ext>
                </a:extLst>
              </a:tr>
              <a:tr h="369689">
                <a:tc>
                  <a:txBody>
                    <a:bodyPr/>
                    <a:lstStyle/>
                    <a:p>
                      <a:pPr lvl="0">
                        <a:buNone/>
                      </a:pPr>
                      <a:r>
                        <a:rPr lang="en-US" sz="1800" b="1" i="0" u="none" strike="noStrike" noProof="0" dirty="0">
                          <a:latin typeface="Calibri"/>
                        </a:rPr>
                        <a:t>Expedited </a:t>
                      </a:r>
                      <a:r>
                        <a:rPr lang="en-US" b="1" dirty="0"/>
                        <a:t>6:</a:t>
                      </a:r>
                    </a:p>
                  </a:txBody>
                  <a:tcPr/>
                </a:tc>
                <a:tc>
                  <a:txBody>
                    <a:bodyPr/>
                    <a:lstStyle/>
                    <a:p>
                      <a:pPr marL="0" marR="0" lvl="0" indent="0" algn="l">
                        <a:lnSpc>
                          <a:spcPct val="90000"/>
                        </a:lnSpc>
                        <a:spcBef>
                          <a:spcPts val="1000"/>
                        </a:spcBef>
                        <a:spcAft>
                          <a:spcPts val="0"/>
                        </a:spcAft>
                        <a:buNone/>
                      </a:pPr>
                      <a:r>
                        <a:rPr lang="en-US" sz="1800" b="0" i="0" u="none" strike="noStrike" noProof="0" dirty="0">
                          <a:latin typeface="Calibri"/>
                        </a:rPr>
                        <a:t>Collection of data from voice, video, digital, or image recordings made for research purposes</a:t>
                      </a:r>
                    </a:p>
                  </a:txBody>
                  <a:tcPr/>
                </a:tc>
                <a:extLst>
                  <a:ext uri="{0D108BD9-81ED-4DB2-BD59-A6C34878D82A}">
                    <a16:rowId xmlns:a16="http://schemas.microsoft.com/office/drawing/2014/main" val="2011308020"/>
                  </a:ext>
                </a:extLst>
              </a:tr>
              <a:tr h="375557">
                <a:tc>
                  <a:txBody>
                    <a:bodyPr/>
                    <a:lstStyle/>
                    <a:p>
                      <a:pPr lvl="0">
                        <a:buNone/>
                      </a:pPr>
                      <a:r>
                        <a:rPr lang="en-US" sz="1800" b="1" i="0" u="none" strike="noStrike" noProof="0" dirty="0">
                          <a:latin typeface="Calibri"/>
                        </a:rPr>
                        <a:t>Expedited </a:t>
                      </a:r>
                      <a:r>
                        <a:rPr lang="en-US" b="1" dirty="0"/>
                        <a:t>7:</a:t>
                      </a:r>
                    </a:p>
                  </a:txBody>
                  <a:tcPr/>
                </a:tc>
                <a:tc>
                  <a:txBody>
                    <a:bodyPr/>
                    <a:lstStyle/>
                    <a:p>
                      <a:pPr marL="0" marR="0" lvl="0" indent="0" algn="l">
                        <a:lnSpc>
                          <a:spcPct val="90000"/>
                        </a:lnSpc>
                        <a:spcBef>
                          <a:spcPts val="1000"/>
                        </a:spcBef>
                        <a:spcAft>
                          <a:spcPts val="0"/>
                        </a:spcAft>
                        <a:buNone/>
                      </a:pPr>
                      <a:r>
                        <a:rPr lang="en-US" sz="1800" b="0" i="0" u="none" strike="noStrike" noProof="0" dirty="0">
                          <a:latin typeface="Calibri"/>
                        </a:rPr>
                        <a:t>Research on individual or group characteristics or behavior or research employing survey, interview, oral history, focus group, program evaluation, human factors evaluation, or quality assurance methodologies. This is only for research that is non-exempt or not excluded from review.</a:t>
                      </a:r>
                    </a:p>
                  </a:txBody>
                  <a:tcPr/>
                </a:tc>
                <a:extLst>
                  <a:ext uri="{0D108BD9-81ED-4DB2-BD59-A6C34878D82A}">
                    <a16:rowId xmlns:a16="http://schemas.microsoft.com/office/drawing/2014/main" val="85736348"/>
                  </a:ext>
                </a:extLst>
              </a:tr>
              <a:tr h="369689">
                <a:tc>
                  <a:txBody>
                    <a:bodyPr/>
                    <a:lstStyle/>
                    <a:p>
                      <a:pPr lvl="0">
                        <a:buNone/>
                      </a:pPr>
                      <a:r>
                        <a:rPr lang="en-US" sz="1800" b="1" i="0" u="none" strike="noStrike" noProof="0" dirty="0">
                          <a:latin typeface="Calibri"/>
                        </a:rPr>
                        <a:t>Expedited </a:t>
                      </a:r>
                      <a:r>
                        <a:rPr lang="en-US" b="1" dirty="0"/>
                        <a:t>8 and 9:</a:t>
                      </a:r>
                    </a:p>
                  </a:txBody>
                  <a:tcPr/>
                </a:tc>
                <a:tc>
                  <a:txBody>
                    <a:bodyPr/>
                    <a:lstStyle/>
                    <a:p>
                      <a:pPr lvl="0">
                        <a:buNone/>
                      </a:pPr>
                      <a:r>
                        <a:rPr lang="en-US" sz="1800" b="0" i="0" u="none" strike="noStrike" noProof="0" dirty="0">
                          <a:latin typeface="Calibri"/>
                        </a:rPr>
                        <a:t>Continuing review of research previously approved by the IRB that meets certain criteria.</a:t>
                      </a:r>
                    </a:p>
                  </a:txBody>
                  <a:tcPr/>
                </a:tc>
                <a:extLst>
                  <a:ext uri="{0D108BD9-81ED-4DB2-BD59-A6C34878D82A}">
                    <a16:rowId xmlns:a16="http://schemas.microsoft.com/office/drawing/2014/main" val="4169608894"/>
                  </a:ext>
                </a:extLst>
              </a:tr>
              <a:tr h="424541">
                <a:tc>
                  <a:txBody>
                    <a:bodyPr/>
                    <a:lstStyle/>
                    <a:p>
                      <a:pPr lvl="0">
                        <a:buNone/>
                      </a:pPr>
                      <a:endParaRPr lang="en-US" sz="1800" b="1" i="0" u="none" strike="noStrike" noProof="0" dirty="0">
                        <a:latin typeface="Calibri"/>
                      </a:endParaRPr>
                    </a:p>
                  </a:txBody>
                  <a:tcPr/>
                </a:tc>
                <a:tc>
                  <a:txBody>
                    <a:bodyPr/>
                    <a:lstStyle/>
                    <a:p>
                      <a:pPr lvl="0">
                        <a:buNone/>
                      </a:pPr>
                      <a:r>
                        <a:rPr lang="en-US" dirty="0"/>
                        <a:t>Source (OHRP): </a:t>
                      </a:r>
                      <a:r>
                        <a:rPr lang="en-US" sz="1800" b="0" i="0" u="none" strike="noStrike" noProof="0" dirty="0">
                          <a:latin typeface="Calibri"/>
                          <a:hlinkClick r:id="rId2"/>
                        </a:rPr>
                        <a:t>https://www.hhs.gov/ohrp/regulations-and-policy/guidance/categories-of-research-expedited-review-procedure-1998/index.html</a:t>
                      </a:r>
                      <a:endParaRPr lang="en-US" sz="1800" b="0" i="0" u="none" strike="noStrike" noProof="0">
                        <a:latin typeface="Calibri"/>
                      </a:endParaRPr>
                    </a:p>
                  </a:txBody>
                  <a:tcPr/>
                </a:tc>
                <a:extLst>
                  <a:ext uri="{0D108BD9-81ED-4DB2-BD59-A6C34878D82A}">
                    <a16:rowId xmlns:a16="http://schemas.microsoft.com/office/drawing/2014/main" val="1349721738"/>
                  </a:ext>
                </a:extLst>
              </a:tr>
            </a:tbl>
          </a:graphicData>
        </a:graphic>
      </p:graphicFrame>
    </p:spTree>
    <p:extLst>
      <p:ext uri="{BB962C8B-B14F-4D97-AF65-F5344CB8AC3E}">
        <p14:creationId xmlns:p14="http://schemas.microsoft.com/office/powerpoint/2010/main" val="1042429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7F90A-B148-7097-4E1B-BE864EB4F8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0B4751-3E8C-7E15-D7C1-A5856DF43B5A}"/>
              </a:ext>
            </a:extLst>
          </p:cNvPr>
          <p:cNvSpPr>
            <a:spLocks noGrp="1"/>
          </p:cNvSpPr>
          <p:nvPr>
            <p:ph type="title"/>
          </p:nvPr>
        </p:nvSpPr>
        <p:spPr/>
        <p:txBody>
          <a:bodyPr/>
          <a:lstStyle/>
          <a:p>
            <a:r>
              <a:rPr lang="en-US" dirty="0">
                <a:ea typeface="Calibri Light"/>
                <a:cs typeface="Calibri Light"/>
              </a:rPr>
              <a:t>Steps to Submit to the IRB</a:t>
            </a:r>
            <a:endParaRPr lang="en-US" dirty="0"/>
          </a:p>
        </p:txBody>
      </p:sp>
      <p:graphicFrame>
        <p:nvGraphicFramePr>
          <p:cNvPr id="11" name="Diagram 10">
            <a:extLst>
              <a:ext uri="{FF2B5EF4-FFF2-40B4-BE49-F238E27FC236}">
                <a16:creationId xmlns:a16="http://schemas.microsoft.com/office/drawing/2014/main" id="{F6402B52-2665-CB0A-D217-C170781F4870}"/>
              </a:ext>
            </a:extLst>
          </p:cNvPr>
          <p:cNvGraphicFramePr/>
          <p:nvPr/>
        </p:nvGraphicFramePr>
        <p:xfrm>
          <a:off x="1115786" y="1709056"/>
          <a:ext cx="10232571" cy="4689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5893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99712-412A-D2BC-E660-2E7C0F7347B9}"/>
              </a:ext>
            </a:extLst>
          </p:cNvPr>
          <p:cNvSpPr>
            <a:spLocks noGrp="1"/>
          </p:cNvSpPr>
          <p:nvPr>
            <p:ph type="title"/>
          </p:nvPr>
        </p:nvSpPr>
        <p:spPr/>
        <p:txBody>
          <a:bodyPr/>
          <a:lstStyle/>
          <a:p>
            <a:r>
              <a:rPr lang="en-US" dirty="0">
                <a:ea typeface="+mj-lt"/>
                <a:cs typeface="+mj-lt"/>
              </a:rPr>
              <a:t>Required Elements to Submit to the WP IRB</a:t>
            </a:r>
            <a:endParaRPr lang="en-US" dirty="0"/>
          </a:p>
        </p:txBody>
      </p:sp>
      <p:sp>
        <p:nvSpPr>
          <p:cNvPr id="3" name="Content Placeholder 2">
            <a:extLst>
              <a:ext uri="{FF2B5EF4-FFF2-40B4-BE49-F238E27FC236}">
                <a16:creationId xmlns:a16="http://schemas.microsoft.com/office/drawing/2014/main" id="{3AEDCB33-0B47-688A-96D9-2A85FD08A6F6}"/>
              </a:ext>
            </a:extLst>
          </p:cNvPr>
          <p:cNvSpPr>
            <a:spLocks noGrp="1"/>
          </p:cNvSpPr>
          <p:nvPr>
            <p:ph idx="1"/>
          </p:nvPr>
        </p:nvSpPr>
        <p:spPr>
          <a:xfrm>
            <a:off x="838200" y="1635125"/>
            <a:ext cx="10515600" cy="5235802"/>
          </a:xfrm>
        </p:spPr>
        <p:txBody>
          <a:bodyPr vert="horz" lIns="91440" tIns="45720" rIns="91440" bIns="45720" rtlCol="0" anchor="t">
            <a:normAutofit fontScale="77500" lnSpcReduction="20000"/>
          </a:bodyPr>
          <a:lstStyle/>
          <a:p>
            <a:r>
              <a:rPr lang="en-US" b="1" dirty="0">
                <a:cs typeface="Calibri"/>
              </a:rPr>
              <a:t>CITI Human Subjects Training</a:t>
            </a:r>
            <a:endParaRPr lang="en-US" dirty="0"/>
          </a:p>
          <a:p>
            <a:r>
              <a:rPr lang="en-US" b="1" dirty="0">
                <a:ea typeface="Calibri"/>
                <a:cs typeface="Calibri"/>
              </a:rPr>
              <a:t>Cayuse Access</a:t>
            </a:r>
          </a:p>
          <a:p>
            <a:r>
              <a:rPr lang="en-US" b="1" dirty="0">
                <a:ea typeface="Calibri"/>
                <a:cs typeface="Calibri"/>
              </a:rPr>
              <a:t>Cayuse Application: Research Plan</a:t>
            </a:r>
          </a:p>
          <a:p>
            <a:pPr lvl="1"/>
            <a:r>
              <a:rPr lang="en-US" dirty="0">
                <a:ea typeface="Calibri"/>
                <a:cs typeface="Calibri"/>
              </a:rPr>
              <a:t>Plans should </a:t>
            </a:r>
            <a:r>
              <a:rPr lang="en-US" dirty="0" err="1">
                <a:ea typeface="Calibri"/>
                <a:cs typeface="Calibri"/>
              </a:rPr>
              <a:t>uinclude</a:t>
            </a:r>
            <a:r>
              <a:rPr lang="en-US" dirty="0">
                <a:ea typeface="Calibri"/>
                <a:cs typeface="Calibri"/>
              </a:rPr>
              <a:t>  your research question and how you intend to engage with human subjects</a:t>
            </a:r>
          </a:p>
          <a:p>
            <a:pPr lvl="1"/>
            <a:r>
              <a:rPr lang="en-US" dirty="0">
                <a:ea typeface="Calibri"/>
                <a:cs typeface="Calibri"/>
              </a:rPr>
              <a:t>Elements will vary depending on the level of review  but be sure to develop a study summary, outline the who, what, where, when and how of your project. </a:t>
            </a:r>
            <a:endParaRPr lang="en-US" dirty="0">
              <a:cs typeface="Calibri"/>
            </a:endParaRPr>
          </a:p>
          <a:p>
            <a:pPr lvl="1"/>
            <a:r>
              <a:rPr lang="en-US" dirty="0">
                <a:ea typeface="Calibri"/>
                <a:cs typeface="Calibri"/>
              </a:rPr>
              <a:t>The Cayuse Workspace will collect all the required elements. This </a:t>
            </a:r>
            <a:r>
              <a:rPr lang="en-US" b="1" dirty="0">
                <a:ea typeface="Calibri"/>
                <a:cs typeface="Calibri"/>
              </a:rPr>
              <a:t>will not </a:t>
            </a:r>
            <a:r>
              <a:rPr lang="en-US" dirty="0">
                <a:ea typeface="Calibri"/>
                <a:cs typeface="Calibri"/>
              </a:rPr>
              <a:t>be included as an attachment.</a:t>
            </a:r>
          </a:p>
          <a:p>
            <a:pPr lvl="1"/>
            <a:r>
              <a:rPr lang="en-US" i="1" dirty="0">
                <a:ea typeface="Calibri"/>
                <a:cs typeface="Calibri"/>
              </a:rPr>
              <a:t>Do not include your draft thesis chapters.</a:t>
            </a:r>
          </a:p>
          <a:p>
            <a:r>
              <a:rPr lang="en-US" b="1" dirty="0">
                <a:cs typeface="Calibri"/>
              </a:rPr>
              <a:t>Recruitment Plan and Materials</a:t>
            </a:r>
            <a:endParaRPr lang="en-US">
              <a:ea typeface="Calibri"/>
              <a:cs typeface="Calibri"/>
            </a:endParaRPr>
          </a:p>
          <a:p>
            <a:pPr lvl="1"/>
            <a:r>
              <a:rPr lang="en-US" dirty="0">
                <a:cs typeface="Calibri"/>
              </a:rPr>
              <a:t>How you plan to engage participants in your research </a:t>
            </a:r>
          </a:p>
          <a:p>
            <a:pPr lvl="1"/>
            <a:r>
              <a:rPr lang="en-US" dirty="0">
                <a:cs typeface="Calibri"/>
              </a:rPr>
              <a:t>Include copies of any social media scripts, email/letter template, posters/advertisements, etc. </a:t>
            </a:r>
            <a:endParaRPr lang="en-US" dirty="0"/>
          </a:p>
          <a:p>
            <a:r>
              <a:rPr lang="en-US" b="1" dirty="0">
                <a:cs typeface="Calibri"/>
              </a:rPr>
              <a:t>Informed Consent and Parental Permission/Assent Statement</a:t>
            </a:r>
            <a:endParaRPr lang="en-US" b="1" dirty="0">
              <a:ea typeface="Calibri"/>
              <a:cs typeface="Calibri"/>
            </a:endParaRPr>
          </a:p>
          <a:p>
            <a:pPr lvl="1"/>
            <a:r>
              <a:rPr lang="en-US" dirty="0">
                <a:ea typeface="+mn-lt"/>
                <a:cs typeface="+mn-lt"/>
              </a:rPr>
              <a:t>Informed consent is the process of providing a subject with adequate information to allow for an informed decision about his or her voluntary participation in the research. </a:t>
            </a:r>
            <a:endParaRPr lang="en-US" sz="1800" dirty="0">
              <a:solidFill>
                <a:srgbClr val="444444"/>
              </a:solidFill>
              <a:highlight>
                <a:srgbClr val="FFFFFF"/>
              </a:highlight>
              <a:ea typeface="+mn-lt"/>
              <a:cs typeface="+mn-lt"/>
            </a:endParaRPr>
          </a:p>
          <a:p>
            <a:r>
              <a:rPr lang="en-US" b="1" dirty="0">
                <a:solidFill>
                  <a:srgbClr val="000000"/>
                </a:solidFill>
                <a:ea typeface="+mn-lt"/>
                <a:cs typeface="+mn-lt"/>
              </a:rPr>
              <a:t>Data</a:t>
            </a:r>
            <a:r>
              <a:rPr lang="en-US" b="1" dirty="0">
                <a:cs typeface="Calibri"/>
              </a:rPr>
              <a:t> Collection Tools</a:t>
            </a:r>
            <a:endParaRPr lang="en-US" dirty="0">
              <a:ea typeface="Calibri"/>
              <a:cs typeface="Calibri"/>
            </a:endParaRPr>
          </a:p>
          <a:p>
            <a:pPr lvl="1"/>
            <a:r>
              <a:rPr lang="en-US" dirty="0">
                <a:cs typeface="Calibri"/>
              </a:rPr>
              <a:t>Include copies of any survey(s), interview questions or checklists, forms or other data collection tools</a:t>
            </a:r>
            <a:endParaRPr lang="en-US" dirty="0">
              <a:ea typeface="Calibri"/>
              <a:cs typeface="Calibri"/>
            </a:endParaRPr>
          </a:p>
        </p:txBody>
      </p:sp>
    </p:spTree>
    <p:extLst>
      <p:ext uri="{BB962C8B-B14F-4D97-AF65-F5344CB8AC3E}">
        <p14:creationId xmlns:p14="http://schemas.microsoft.com/office/powerpoint/2010/main" val="3618235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4923-3366-9E2B-9D5F-8F8A89B0E6BA}"/>
              </a:ext>
            </a:extLst>
          </p:cNvPr>
          <p:cNvSpPr>
            <a:spLocks noGrp="1"/>
          </p:cNvSpPr>
          <p:nvPr>
            <p:ph type="title"/>
          </p:nvPr>
        </p:nvSpPr>
        <p:spPr/>
        <p:txBody>
          <a:bodyPr/>
          <a:lstStyle/>
          <a:p>
            <a:r>
              <a:rPr lang="en-US" dirty="0"/>
              <a:t>A Word On Informed Consent</a:t>
            </a:r>
          </a:p>
        </p:txBody>
      </p:sp>
      <p:sp>
        <p:nvSpPr>
          <p:cNvPr id="3" name="Content Placeholder 2">
            <a:extLst>
              <a:ext uri="{FF2B5EF4-FFF2-40B4-BE49-F238E27FC236}">
                <a16:creationId xmlns:a16="http://schemas.microsoft.com/office/drawing/2014/main" id="{C7E06226-9234-7827-8758-DCFEBB054969}"/>
              </a:ext>
            </a:extLst>
          </p:cNvPr>
          <p:cNvSpPr>
            <a:spLocks noGrp="1"/>
          </p:cNvSpPr>
          <p:nvPr>
            <p:ph idx="1"/>
          </p:nvPr>
        </p:nvSpPr>
        <p:spPr/>
        <p:txBody>
          <a:bodyPr vert="horz" lIns="91440" tIns="45720" rIns="91440" bIns="45720" rtlCol="0" anchor="t">
            <a:normAutofit fontScale="92500"/>
          </a:bodyPr>
          <a:lstStyle/>
          <a:p>
            <a:r>
              <a:rPr lang="en-US" dirty="0">
                <a:latin typeface="Calibri" panose="020F0502020204030204"/>
                <a:ea typeface="Calibri"/>
                <a:cs typeface="Calibri"/>
              </a:rPr>
              <a:t>Informed </a:t>
            </a:r>
            <a:r>
              <a:rPr lang="en-US" dirty="0">
                <a:ea typeface="Calibri"/>
                <a:cs typeface="Calibri"/>
              </a:rPr>
              <a:t>consent is a process where researchers provide potential participants with the necessary information about a study before they agree to participate in the study. The participants must understand what the research involves, including any risks, benefits and their rights.</a:t>
            </a:r>
            <a:endParaRPr lang="en-US" dirty="0"/>
          </a:p>
          <a:p>
            <a:r>
              <a:rPr lang="en-US" dirty="0">
                <a:ea typeface="Calibri"/>
                <a:cs typeface="Calibri"/>
              </a:rPr>
              <a:t>In your  application </a:t>
            </a:r>
            <a:r>
              <a:rPr lang="en-US" b="1" u="sng" dirty="0">
                <a:ea typeface="Calibri"/>
                <a:cs typeface="Calibri"/>
              </a:rPr>
              <a:t>describe the process </a:t>
            </a:r>
            <a:r>
              <a:rPr lang="en-US" dirty="0">
                <a:ea typeface="Calibri"/>
                <a:cs typeface="Calibri"/>
              </a:rPr>
              <a:t>to obtains consent and how you intend to </a:t>
            </a:r>
            <a:r>
              <a:rPr lang="en-US" b="1" u="sng" dirty="0">
                <a:ea typeface="Calibri"/>
                <a:cs typeface="Calibri"/>
              </a:rPr>
              <a:t>document the process</a:t>
            </a:r>
            <a:r>
              <a:rPr lang="en-US" dirty="0">
                <a:ea typeface="Calibri"/>
                <a:cs typeface="Calibri"/>
              </a:rPr>
              <a:t>.</a:t>
            </a:r>
            <a:endParaRPr lang="en-US" dirty="0"/>
          </a:p>
          <a:p>
            <a:r>
              <a:rPr lang="en-US" dirty="0"/>
              <a:t>Informed Consent Forms: OHRP Required Elements for Informed Consent</a:t>
            </a:r>
            <a:endParaRPr lang="en-US" dirty="0">
              <a:ea typeface="Calibri"/>
              <a:cs typeface="Calibri"/>
            </a:endParaRPr>
          </a:p>
          <a:p>
            <a:pPr lvl="1"/>
            <a:r>
              <a:rPr lang="en-US" dirty="0">
                <a:latin typeface="Calibri"/>
                <a:ea typeface="Calibri"/>
                <a:cs typeface="Calibri"/>
              </a:rPr>
              <a:t>General Requirements for Informed Consent (45 CRF 46 116 (a) (1-6)</a:t>
            </a:r>
            <a:endParaRPr lang="en-US" sz="700" dirty="0">
              <a:latin typeface="Calibri"/>
              <a:ea typeface="Calibri"/>
              <a:cs typeface="Calibri"/>
            </a:endParaRPr>
          </a:p>
          <a:p>
            <a:pPr lvl="1"/>
            <a:r>
              <a:rPr lang="en-US" dirty="0">
                <a:latin typeface="Calibri"/>
                <a:ea typeface="Calibri"/>
                <a:cs typeface="Calibri"/>
              </a:rPr>
              <a:t>Additional Elements of Informed Consent (45 CRF 46 116 (c))</a:t>
            </a:r>
          </a:p>
          <a:p>
            <a:r>
              <a:rPr lang="en-US" dirty="0">
                <a:latin typeface="Calibri"/>
                <a:ea typeface="Calibri"/>
                <a:cs typeface="Calibri"/>
              </a:rPr>
              <a:t>Use</a:t>
            </a:r>
            <a:r>
              <a:rPr lang="en-US" dirty="0"/>
              <a:t> the WP </a:t>
            </a:r>
            <a:r>
              <a:rPr lang="en-US" dirty="0">
                <a:hlinkClick r:id="rId2"/>
              </a:rPr>
              <a:t>IRB suggested templates</a:t>
            </a:r>
            <a:endParaRPr lang="en-US">
              <a:ea typeface="Calibri"/>
              <a:cs typeface="Calibri"/>
            </a:endParaRPr>
          </a:p>
          <a:p>
            <a:endParaRPr lang="en-US" dirty="0"/>
          </a:p>
          <a:p>
            <a:endParaRPr lang="en-US" dirty="0"/>
          </a:p>
        </p:txBody>
      </p:sp>
    </p:spTree>
    <p:extLst>
      <p:ext uri="{BB962C8B-B14F-4D97-AF65-F5344CB8AC3E}">
        <p14:creationId xmlns:p14="http://schemas.microsoft.com/office/powerpoint/2010/main" val="1840593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9D01E-879F-FDDC-390B-7A16D674FA6A}"/>
              </a:ext>
            </a:extLst>
          </p:cNvPr>
          <p:cNvSpPr>
            <a:spLocks noGrp="1"/>
          </p:cNvSpPr>
          <p:nvPr>
            <p:ph type="title"/>
          </p:nvPr>
        </p:nvSpPr>
        <p:spPr/>
        <p:txBody>
          <a:bodyPr/>
          <a:lstStyle/>
          <a:p>
            <a:r>
              <a:rPr lang="en-US" dirty="0">
                <a:ea typeface="Calibri Light"/>
                <a:cs typeface="Calibri Light"/>
              </a:rPr>
              <a:t>More on Informed Consent</a:t>
            </a:r>
            <a:endParaRPr lang="en-US" dirty="0"/>
          </a:p>
        </p:txBody>
      </p:sp>
      <p:graphicFrame>
        <p:nvGraphicFramePr>
          <p:cNvPr id="4" name="Content Placeholder 3">
            <a:extLst>
              <a:ext uri="{FF2B5EF4-FFF2-40B4-BE49-F238E27FC236}">
                <a16:creationId xmlns:a16="http://schemas.microsoft.com/office/drawing/2014/main" id="{2E995ADF-DEDC-1631-8C25-960362325B6D}"/>
              </a:ext>
            </a:extLst>
          </p:cNvPr>
          <p:cNvGraphicFramePr>
            <a:graphicFrameLocks noGrp="1"/>
          </p:cNvGraphicFramePr>
          <p:nvPr>
            <p:ph idx="1"/>
            <p:extLst>
              <p:ext uri="{D42A27DB-BD31-4B8C-83A1-F6EECF244321}">
                <p14:modId xmlns:p14="http://schemas.microsoft.com/office/powerpoint/2010/main" val="2097759045"/>
              </p:ext>
            </p:extLst>
          </p:nvPr>
        </p:nvGraphicFramePr>
        <p:xfrm>
          <a:off x="316832" y="1504783"/>
          <a:ext cx="11698706" cy="50130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9938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DF1D4-5C71-9A09-2758-690CCDA5E20F}"/>
              </a:ext>
            </a:extLst>
          </p:cNvPr>
          <p:cNvSpPr>
            <a:spLocks noGrp="1"/>
          </p:cNvSpPr>
          <p:nvPr>
            <p:ph type="title"/>
          </p:nvPr>
        </p:nvSpPr>
        <p:spPr/>
        <p:txBody>
          <a:bodyPr/>
          <a:lstStyle/>
          <a:p>
            <a:r>
              <a:rPr lang="en-US" dirty="0"/>
              <a:t>Research Involving Children</a:t>
            </a:r>
          </a:p>
        </p:txBody>
      </p:sp>
      <p:sp>
        <p:nvSpPr>
          <p:cNvPr id="3" name="Content Placeholder 2">
            <a:extLst>
              <a:ext uri="{FF2B5EF4-FFF2-40B4-BE49-F238E27FC236}">
                <a16:creationId xmlns:a16="http://schemas.microsoft.com/office/drawing/2014/main" id="{42B605CB-7DCF-50E9-ADFA-D87AFEE27293}"/>
              </a:ext>
            </a:extLst>
          </p:cNvPr>
          <p:cNvSpPr>
            <a:spLocks noGrp="1"/>
          </p:cNvSpPr>
          <p:nvPr>
            <p:ph idx="1"/>
          </p:nvPr>
        </p:nvSpPr>
        <p:spPr/>
        <p:txBody>
          <a:bodyPr vert="horz" lIns="91440" tIns="45720" rIns="91440" bIns="45720" rtlCol="0" anchor="t">
            <a:normAutofit/>
          </a:bodyPr>
          <a:lstStyle/>
          <a:p>
            <a:r>
              <a:rPr lang="en-US">
                <a:ea typeface="Calibri"/>
                <a:cs typeface="Calibri"/>
              </a:rPr>
              <a:t>Parental Permission</a:t>
            </a:r>
            <a:endParaRPr lang="en-US"/>
          </a:p>
          <a:p>
            <a:pPr lvl="1"/>
            <a:r>
              <a:rPr lang="en-US"/>
              <a:t>Research involving children requires both parental consent and child assent.</a:t>
            </a:r>
          </a:p>
          <a:p>
            <a:pPr lvl="2"/>
            <a:r>
              <a:rPr lang="en-US" i="1" dirty="0"/>
              <a:t>If the parent agrees and the child does not; the child cannot be included in research</a:t>
            </a:r>
          </a:p>
          <a:p>
            <a:r>
              <a:rPr lang="en-US" sz="2400">
                <a:ea typeface="Calibri"/>
                <a:cs typeface="Calibri"/>
              </a:rPr>
              <a:t>Assent for Research involving Children</a:t>
            </a:r>
          </a:p>
          <a:p>
            <a:pPr lvl="1"/>
            <a:r>
              <a:rPr lang="en-US">
                <a:ea typeface="Calibri"/>
                <a:cs typeface="Calibri"/>
              </a:rPr>
              <a:t>Assent is a process by which the research obtaining a child’s agreement to participate in research and research activities in an age-appropriate manner.</a:t>
            </a:r>
          </a:p>
          <a:p>
            <a:pPr lvl="1"/>
            <a:r>
              <a:rPr lang="en-US" dirty="0">
                <a:ea typeface="Calibri"/>
                <a:cs typeface="Calibri"/>
                <a:hlinkClick r:id="rId2"/>
              </a:rPr>
              <a:t>WP Assent Template</a:t>
            </a:r>
            <a:endParaRPr lang="en-US">
              <a:ea typeface="Calibri"/>
              <a:cs typeface="Calibri"/>
              <a:hlinkClick r:id="" action="ppaction://noaction"/>
            </a:endParaRPr>
          </a:p>
          <a:p>
            <a:pPr marL="0" indent="0">
              <a:buNone/>
            </a:pPr>
            <a:endParaRPr lang="en-US" dirty="0">
              <a:ea typeface="Calibri"/>
              <a:cs typeface="Calibri"/>
            </a:endParaRPr>
          </a:p>
          <a:p>
            <a:endParaRPr lang="en-US" dirty="0"/>
          </a:p>
        </p:txBody>
      </p:sp>
    </p:spTree>
    <p:extLst>
      <p:ext uri="{BB962C8B-B14F-4D97-AF65-F5344CB8AC3E}">
        <p14:creationId xmlns:p14="http://schemas.microsoft.com/office/powerpoint/2010/main" val="470922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BDD8BA46-E66A-8F09-43FE-8654F2AB59E7}"/>
              </a:ext>
            </a:extLst>
          </p:cNvPr>
          <p:cNvPicPr>
            <a:picLocks noChangeAspect="1"/>
          </p:cNvPicPr>
          <p:nvPr/>
        </p:nvPicPr>
        <p:blipFill>
          <a:blip r:embed="rId2"/>
          <a:srcRect l="85"/>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7" name="Picture 6" descr="A screenshot of a computer&#10;&#10;Description automatically generated">
            <a:extLst>
              <a:ext uri="{FF2B5EF4-FFF2-40B4-BE49-F238E27FC236}">
                <a16:creationId xmlns:a16="http://schemas.microsoft.com/office/drawing/2014/main" id="{2577AFED-09C1-41E4-9B54-FFECD8035C9E}"/>
              </a:ext>
            </a:extLst>
          </p:cNvPr>
          <p:cNvPicPr>
            <a:picLocks noChangeAspect="1"/>
          </p:cNvPicPr>
          <p:nvPr/>
        </p:nvPicPr>
        <p:blipFill>
          <a:blip r:embed="rId3"/>
          <a:srcRect r="85"/>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2" name="Title 1">
            <a:extLst>
              <a:ext uri="{FF2B5EF4-FFF2-40B4-BE49-F238E27FC236}">
                <a16:creationId xmlns:a16="http://schemas.microsoft.com/office/drawing/2014/main" id="{C33A62F8-B0C7-C9CA-83BC-C41FC4FB8D06}"/>
              </a:ext>
            </a:extLst>
          </p:cNvPr>
          <p:cNvSpPr>
            <a:spLocks noGrp="1"/>
          </p:cNvSpPr>
          <p:nvPr>
            <p:ph type="title"/>
          </p:nvPr>
        </p:nvSpPr>
        <p:spPr>
          <a:xfrm>
            <a:off x="438913" y="242316"/>
            <a:ext cx="4832802" cy="1243584"/>
          </a:xfrm>
        </p:spPr>
        <p:txBody>
          <a:bodyPr vert="horz" lIns="91440" tIns="45720" rIns="91440" bIns="45720" rtlCol="0" anchor="ctr">
            <a:normAutofit/>
          </a:bodyPr>
          <a:lstStyle/>
          <a:p>
            <a:pPr>
              <a:lnSpc>
                <a:spcPct val="90000"/>
              </a:lnSpc>
            </a:pPr>
            <a:r>
              <a:rPr lang="en-US" dirty="0"/>
              <a:t>Accessing Cayuse:</a:t>
            </a:r>
          </a:p>
        </p:txBody>
      </p:sp>
      <p:sp>
        <p:nvSpPr>
          <p:cNvPr id="4" name="Text Placeholder 3">
            <a:extLst>
              <a:ext uri="{FF2B5EF4-FFF2-40B4-BE49-F238E27FC236}">
                <a16:creationId xmlns:a16="http://schemas.microsoft.com/office/drawing/2014/main" id="{78D18438-55D9-8A2B-C2DB-8082FAA5A219}"/>
              </a:ext>
            </a:extLst>
          </p:cNvPr>
          <p:cNvSpPr>
            <a:spLocks noGrp="1"/>
          </p:cNvSpPr>
          <p:nvPr>
            <p:ph type="body" sz="half" idx="2"/>
          </p:nvPr>
        </p:nvSpPr>
        <p:spPr>
          <a:xfrm>
            <a:off x="438912" y="1277508"/>
            <a:ext cx="4832803" cy="3664351"/>
          </a:xfrm>
        </p:spPr>
        <p:txBody>
          <a:bodyPr vert="horz" lIns="91440" tIns="45720" rIns="91440" bIns="45720" rtlCol="0" anchor="t">
            <a:noAutofit/>
          </a:bodyPr>
          <a:lstStyle/>
          <a:p>
            <a:pPr>
              <a:lnSpc>
                <a:spcPct val="100000"/>
              </a:lnSpc>
            </a:pPr>
            <a:r>
              <a:rPr lang="en-US" sz="2400" b="1" dirty="0"/>
              <a:t>For Students</a:t>
            </a:r>
            <a:endParaRPr lang="en-US" sz="2400" dirty="0"/>
          </a:p>
          <a:p>
            <a:pPr marL="285750" indent="-228600">
              <a:lnSpc>
                <a:spcPct val="100000"/>
              </a:lnSpc>
              <a:buFont typeface="Arial" panose="020B0604020202020204" pitchFamily="34" charset="0"/>
              <a:buChar char="•"/>
            </a:pPr>
            <a:r>
              <a:rPr lang="en-US" sz="2400" dirty="0"/>
              <a:t>Obtaining a User Account </a:t>
            </a:r>
          </a:p>
          <a:p>
            <a:pPr marL="742950" lvl="1" indent="-228600">
              <a:lnSpc>
                <a:spcPct val="100000"/>
              </a:lnSpc>
              <a:buFont typeface="Arial" panose="020B0604020202020204" pitchFamily="34" charset="0"/>
              <a:buChar char="•"/>
            </a:pPr>
            <a:r>
              <a:rPr lang="en-US" sz="2400" dirty="0"/>
              <a:t>Check with you Faculty Advisor to see if you class was registered</a:t>
            </a:r>
          </a:p>
          <a:p>
            <a:pPr marL="742950" lvl="1" indent="-228600">
              <a:lnSpc>
                <a:spcPct val="100000"/>
              </a:lnSpc>
              <a:buFont typeface="Arial" panose="020B0604020202020204" pitchFamily="34" charset="0"/>
              <a:buChar char="•"/>
            </a:pPr>
            <a:r>
              <a:rPr lang="en-US" sz="2400" dirty="0">
                <a:hlinkClick r:id="rId4"/>
              </a:rPr>
              <a:t>Registration Form to Request aCayuse User Account</a:t>
            </a:r>
            <a:endParaRPr lang="en-US" sz="2400" dirty="0"/>
          </a:p>
          <a:p>
            <a:pPr marL="1200150" lvl="2" indent="-228600">
              <a:lnSpc>
                <a:spcPct val="100000"/>
              </a:lnSpc>
              <a:buFont typeface="Wingdings" panose="020B0604020202020204" pitchFamily="34" charset="0"/>
              <a:buChar char="§"/>
            </a:pPr>
            <a:r>
              <a:rPr lang="en-US" sz="2200" dirty="0">
                <a:ea typeface="Calibri" panose="020F0502020204030204"/>
                <a:cs typeface="Calibri" panose="020F0502020204030204"/>
              </a:rPr>
              <a:t>Please allow 3 business days for this account to be created.</a:t>
            </a:r>
          </a:p>
          <a:p>
            <a:pPr>
              <a:lnSpc>
                <a:spcPct val="100000"/>
              </a:lnSpc>
            </a:pPr>
            <a:r>
              <a:rPr lang="en-US" sz="2400" b="1" dirty="0"/>
              <a:t>One Site For Everyone</a:t>
            </a:r>
            <a:endParaRPr lang="en-US" sz="2400" dirty="0"/>
          </a:p>
          <a:p>
            <a:pPr marL="342900" indent="-228600">
              <a:lnSpc>
                <a:spcPct val="100000"/>
              </a:lnSpc>
              <a:buFont typeface="Arial" panose="020B0604020202020204" pitchFamily="34" charset="0"/>
              <a:buChar char="•"/>
            </a:pPr>
            <a:r>
              <a:rPr lang="en-US" sz="2400" dirty="0">
                <a:hlinkClick r:id="rId5"/>
              </a:rPr>
              <a:t>Cayuse Human Subjects Website</a:t>
            </a:r>
            <a:endParaRPr lang="en-US" sz="2400" b="1" dirty="0"/>
          </a:p>
        </p:txBody>
      </p:sp>
    </p:spTree>
    <p:extLst>
      <p:ext uri="{BB962C8B-B14F-4D97-AF65-F5344CB8AC3E}">
        <p14:creationId xmlns:p14="http://schemas.microsoft.com/office/powerpoint/2010/main" val="2903698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5EE63-3567-4E75-DB05-314FFCF3DD6B}"/>
              </a:ext>
            </a:extLst>
          </p:cNvPr>
          <p:cNvSpPr>
            <a:spLocks noGrp="1"/>
          </p:cNvSpPr>
          <p:nvPr>
            <p:ph type="title"/>
          </p:nvPr>
        </p:nvSpPr>
        <p:spPr>
          <a:xfrm>
            <a:off x="118368" y="-24949"/>
            <a:ext cx="5406886" cy="834693"/>
          </a:xfrm>
        </p:spPr>
        <p:txBody>
          <a:bodyPr vert="horz" lIns="91440" tIns="45720" rIns="91440" bIns="45720" rtlCol="0" anchor="b">
            <a:normAutofit/>
          </a:bodyPr>
          <a:lstStyle/>
          <a:p>
            <a:pPr>
              <a:lnSpc>
                <a:spcPct val="90000"/>
              </a:lnSpc>
            </a:pPr>
            <a:r>
              <a:rPr lang="en-US" dirty="0"/>
              <a:t>How to Submit through Cayuse</a:t>
            </a:r>
          </a:p>
        </p:txBody>
      </p:sp>
      <p:sp>
        <p:nvSpPr>
          <p:cNvPr id="4" name="Text Placeholder 3">
            <a:extLst>
              <a:ext uri="{FF2B5EF4-FFF2-40B4-BE49-F238E27FC236}">
                <a16:creationId xmlns:a16="http://schemas.microsoft.com/office/drawing/2014/main" id="{7A11F9DE-3463-3D23-7BA5-D04FFF30F1D7}"/>
              </a:ext>
            </a:extLst>
          </p:cNvPr>
          <p:cNvSpPr>
            <a:spLocks noGrp="1"/>
          </p:cNvSpPr>
          <p:nvPr>
            <p:ph type="body" sz="half" idx="2"/>
          </p:nvPr>
        </p:nvSpPr>
        <p:spPr>
          <a:xfrm>
            <a:off x="0" y="834703"/>
            <a:ext cx="5308052" cy="5392176"/>
          </a:xfrm>
        </p:spPr>
        <p:txBody>
          <a:bodyPr vert="horz" lIns="91440" tIns="45720" rIns="91440" bIns="45720" rtlCol="0" anchor="t">
            <a:noAutofit/>
          </a:bodyPr>
          <a:lstStyle/>
          <a:p>
            <a:pPr marL="57150">
              <a:lnSpc>
                <a:spcPct val="100000"/>
              </a:lnSpc>
            </a:pPr>
            <a:r>
              <a:rPr lang="en-US" sz="2400" b="1" dirty="0"/>
              <a:t>What is CAYUSE?</a:t>
            </a:r>
          </a:p>
          <a:p>
            <a:pPr marL="285750" indent="-228600">
              <a:lnSpc>
                <a:spcPct val="100000"/>
              </a:lnSpc>
              <a:buFont typeface="Arial" panose="020B0604020202020204" pitchFamily="34" charset="0"/>
              <a:buChar char="•"/>
            </a:pPr>
            <a:r>
              <a:rPr lang="en-US" sz="2400" dirty="0"/>
              <a:t>An electronic grants management software platform to support sponsored programs and research management in one central system. </a:t>
            </a:r>
          </a:p>
          <a:p>
            <a:pPr marL="285750" indent="-228600">
              <a:lnSpc>
                <a:spcPct val="100000"/>
              </a:lnSpc>
              <a:buFont typeface="Arial" panose="020B0604020202020204" pitchFamily="34" charset="0"/>
              <a:buChar char="•"/>
            </a:pPr>
            <a:r>
              <a:rPr lang="en-US" sz="2400" dirty="0"/>
              <a:t>Electronically mangos the Human Ethics review process from inhiation to closure.</a:t>
            </a:r>
          </a:p>
          <a:p>
            <a:pPr marL="285750" indent="-228600">
              <a:lnSpc>
                <a:spcPct val="100000"/>
              </a:lnSpc>
              <a:buFont typeface="Arial" panose="020B0604020202020204" pitchFamily="34" charset="0"/>
              <a:buChar char="•"/>
            </a:pPr>
            <a:r>
              <a:rPr lang="en-US" sz="2400" dirty="0"/>
              <a:t>Integrated One-Stop Shop for Grants and Research Mangement. Modules include:</a:t>
            </a:r>
          </a:p>
          <a:p>
            <a:pPr marL="742950" lvl="1" indent="-228600">
              <a:lnSpc>
                <a:spcPct val="100000"/>
              </a:lnSpc>
              <a:buFont typeface="Arial" panose="020B0604020202020204" pitchFamily="34" charset="0"/>
              <a:buChar char="•"/>
            </a:pPr>
            <a:r>
              <a:rPr lang="en-US" sz="2000" dirty="0"/>
              <a:t>Human Ethics</a:t>
            </a:r>
          </a:p>
          <a:p>
            <a:pPr marL="742950" lvl="1" indent="-228600">
              <a:lnSpc>
                <a:spcPct val="100000"/>
              </a:lnSpc>
              <a:buFont typeface="Arial" panose="020B0604020202020204" pitchFamily="34" charset="0"/>
              <a:buChar char="•"/>
            </a:pPr>
            <a:r>
              <a:rPr lang="en-US" sz="2000" dirty="0"/>
              <a:t>Outside Interest</a:t>
            </a:r>
          </a:p>
          <a:p>
            <a:pPr marL="742950" lvl="1" indent="-228600">
              <a:lnSpc>
                <a:spcPct val="100000"/>
              </a:lnSpc>
              <a:buFont typeface="Arial" panose="020B0604020202020204" pitchFamily="34" charset="0"/>
              <a:buChar char="•"/>
            </a:pPr>
            <a:r>
              <a:rPr lang="en-US" sz="2000" dirty="0"/>
              <a:t>Sponsored Programs </a:t>
            </a:r>
          </a:p>
          <a:p>
            <a:pPr marL="742950" lvl="1" indent="-228600">
              <a:lnSpc>
                <a:spcPct val="100000"/>
              </a:lnSpc>
              <a:buFont typeface="Arial" panose="020B0604020202020204" pitchFamily="34" charset="0"/>
              <a:buChar char="•"/>
            </a:pPr>
            <a:r>
              <a:rPr lang="en-US" sz="2000" dirty="0"/>
              <a:t>System to System (grants.gov)</a:t>
            </a:r>
          </a:p>
        </p:txBody>
      </p:sp>
      <p:pic>
        <p:nvPicPr>
          <p:cNvPr id="10" name="Picture 9" descr="A white horse logo on a blue background&#10;&#10;AI-generated content may be incorrect.">
            <a:extLst>
              <a:ext uri="{FF2B5EF4-FFF2-40B4-BE49-F238E27FC236}">
                <a16:creationId xmlns:a16="http://schemas.microsoft.com/office/drawing/2014/main" id="{B5EF694C-EA6C-4EAB-17A5-D0D55EFFBFB5}"/>
              </a:ext>
            </a:extLst>
          </p:cNvPr>
          <p:cNvPicPr>
            <a:picLocks noChangeAspect="1"/>
          </p:cNvPicPr>
          <p:nvPr/>
        </p:nvPicPr>
        <p:blipFill>
          <a:blip r:embed="rId2"/>
          <a:srcRect l="25906" r="21395"/>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Tree>
    <p:extLst>
      <p:ext uri="{BB962C8B-B14F-4D97-AF65-F5344CB8AC3E}">
        <p14:creationId xmlns:p14="http://schemas.microsoft.com/office/powerpoint/2010/main" val="543305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A306F-0127-386D-0DAA-439F55F21AE0}"/>
              </a:ext>
            </a:extLst>
          </p:cNvPr>
          <p:cNvSpPr>
            <a:spLocks noGrp="1"/>
          </p:cNvSpPr>
          <p:nvPr>
            <p:ph type="title"/>
          </p:nvPr>
        </p:nvSpPr>
        <p:spPr/>
        <p:txBody>
          <a:bodyPr/>
          <a:lstStyle/>
          <a:p>
            <a:r>
              <a:rPr lang="en-US" dirty="0">
                <a:cs typeface="Calibri Light"/>
              </a:rPr>
              <a:t>Topics to cover</a:t>
            </a:r>
            <a:endParaRPr lang="en-US" dirty="0"/>
          </a:p>
        </p:txBody>
      </p:sp>
      <p:sp>
        <p:nvSpPr>
          <p:cNvPr id="3" name="Content Placeholder 2">
            <a:extLst>
              <a:ext uri="{FF2B5EF4-FFF2-40B4-BE49-F238E27FC236}">
                <a16:creationId xmlns:a16="http://schemas.microsoft.com/office/drawing/2014/main" id="{95827790-A550-7C6C-17C8-6FA7CC70CD32}"/>
              </a:ext>
            </a:extLst>
          </p:cNvPr>
          <p:cNvSpPr>
            <a:spLocks noGrp="1"/>
          </p:cNvSpPr>
          <p:nvPr>
            <p:ph idx="1"/>
          </p:nvPr>
        </p:nvSpPr>
        <p:spPr/>
        <p:txBody>
          <a:bodyPr vert="horz" lIns="91440" tIns="45720" rIns="91440" bIns="45720" rtlCol="0" anchor="t">
            <a:normAutofit/>
          </a:bodyPr>
          <a:lstStyle/>
          <a:p>
            <a:r>
              <a:rPr lang="en-US" dirty="0">
                <a:cs typeface="Calibri"/>
              </a:rPr>
              <a:t>Purpose of the IRB</a:t>
            </a:r>
          </a:p>
          <a:p>
            <a:r>
              <a:rPr lang="en-US" dirty="0">
                <a:cs typeface="Calibri"/>
              </a:rPr>
              <a:t>What needs IRB Review (and What Doesn't)</a:t>
            </a:r>
            <a:endParaRPr lang="en-US" dirty="0"/>
          </a:p>
          <a:p>
            <a:r>
              <a:rPr lang="en-US" dirty="0">
                <a:cs typeface="Calibri"/>
              </a:rPr>
              <a:t>How to Submit your Protocol to the WP IRB</a:t>
            </a:r>
            <a:endParaRPr lang="en-US" dirty="0">
              <a:ea typeface="Calibri"/>
              <a:cs typeface="Calibri"/>
            </a:endParaRPr>
          </a:p>
          <a:p>
            <a:pPr lvl="1">
              <a:buFont typeface="Courier New" panose="020B0604020202020204" pitchFamily="34" charset="0"/>
              <a:buChar char="o"/>
            </a:pPr>
            <a:r>
              <a:rPr lang="en-US" sz="2800" dirty="0">
                <a:ea typeface="Calibri"/>
                <a:cs typeface="Calibri"/>
              </a:rPr>
              <a:t>Categories of IRB Review</a:t>
            </a:r>
            <a:endParaRPr lang="en-US" dirty="0">
              <a:ea typeface="Calibri"/>
              <a:cs typeface="Calibri"/>
            </a:endParaRPr>
          </a:p>
          <a:p>
            <a:pPr lvl="1">
              <a:buFont typeface="Courier New" panose="020B0604020202020204" pitchFamily="34" charset="0"/>
              <a:buChar char="o"/>
            </a:pPr>
            <a:r>
              <a:rPr lang="en-US" dirty="0">
                <a:ea typeface="Calibri"/>
                <a:cs typeface="Calibri"/>
              </a:rPr>
              <a:t>Cayuse Human Ethics Module</a:t>
            </a:r>
            <a:endParaRPr lang="en-US" dirty="0"/>
          </a:p>
          <a:p>
            <a:pPr lvl="1">
              <a:buFont typeface="Courier New" panose="020B0604020202020204" pitchFamily="34" charset="0"/>
              <a:buChar char="o"/>
            </a:pPr>
            <a:r>
              <a:rPr lang="en-US" dirty="0">
                <a:cs typeface="Calibri"/>
              </a:rPr>
              <a:t>Required Elements for a Protocol</a:t>
            </a:r>
            <a:endParaRPr lang="en-US">
              <a:ea typeface="Calibri"/>
              <a:cs typeface="Calibri"/>
            </a:endParaRPr>
          </a:p>
          <a:p>
            <a:r>
              <a:rPr lang="en-US" dirty="0">
                <a:cs typeface="Calibri"/>
              </a:rPr>
              <a:t>WP IRB Review Process</a:t>
            </a:r>
            <a:endParaRPr lang="en-US" dirty="0"/>
          </a:p>
          <a:p>
            <a:pPr marL="0" indent="0">
              <a:buNone/>
            </a:pPr>
            <a:endParaRPr lang="en-US" dirty="0">
              <a:ea typeface="Calibri" panose="020F0502020204030204"/>
              <a:cs typeface="Calibri"/>
            </a:endParaRPr>
          </a:p>
          <a:p>
            <a:endParaRPr lang="en-US" dirty="0">
              <a:cs typeface="Calibri"/>
            </a:endParaRPr>
          </a:p>
          <a:p>
            <a:endParaRPr lang="en-US" dirty="0">
              <a:cs typeface="Calibri"/>
            </a:endParaRPr>
          </a:p>
        </p:txBody>
      </p:sp>
    </p:spTree>
    <p:extLst>
      <p:ext uri="{BB962C8B-B14F-4D97-AF65-F5344CB8AC3E}">
        <p14:creationId xmlns:p14="http://schemas.microsoft.com/office/powerpoint/2010/main" val="3874361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441C0-EC67-1B7B-B1B5-82DB51E7F4A8}"/>
              </a:ext>
            </a:extLst>
          </p:cNvPr>
          <p:cNvSpPr>
            <a:spLocks noGrp="1"/>
          </p:cNvSpPr>
          <p:nvPr>
            <p:ph type="title"/>
          </p:nvPr>
        </p:nvSpPr>
        <p:spPr/>
        <p:txBody>
          <a:bodyPr/>
          <a:lstStyle/>
          <a:p>
            <a:r>
              <a:rPr lang="en-US" dirty="0">
                <a:ea typeface="+mj-lt"/>
                <a:cs typeface="+mj-lt"/>
              </a:rPr>
              <a:t>How to Submit your Protocol to the WP IRB</a:t>
            </a:r>
          </a:p>
        </p:txBody>
      </p:sp>
      <p:sp>
        <p:nvSpPr>
          <p:cNvPr id="3" name="Content Placeholder 2">
            <a:extLst>
              <a:ext uri="{FF2B5EF4-FFF2-40B4-BE49-F238E27FC236}">
                <a16:creationId xmlns:a16="http://schemas.microsoft.com/office/drawing/2014/main" id="{7130EB57-CEEF-2749-747B-0D7D9BCE3215}"/>
              </a:ext>
            </a:extLst>
          </p:cNvPr>
          <p:cNvSpPr>
            <a:spLocks noGrp="1"/>
          </p:cNvSpPr>
          <p:nvPr>
            <p:ph idx="1"/>
          </p:nvPr>
        </p:nvSpPr>
        <p:spPr/>
        <p:txBody>
          <a:bodyPr vert="horz" lIns="91440" tIns="45720" rIns="91440" bIns="45720" rtlCol="0" anchor="t">
            <a:normAutofit/>
          </a:bodyPr>
          <a:lstStyle/>
          <a:p>
            <a:r>
              <a:rPr lang="en-US" dirty="0">
                <a:ea typeface="+mn-lt"/>
                <a:cs typeface="+mn-lt"/>
              </a:rPr>
              <a:t>Brief Demo: </a:t>
            </a:r>
            <a:r>
              <a:rPr lang="en-US" sz="3000" dirty="0">
                <a:ea typeface="+mn-lt"/>
                <a:cs typeface="+mn-lt"/>
                <a:hlinkClick r:id="rId2"/>
              </a:rPr>
              <a:t>WP Cayuse</a:t>
            </a:r>
            <a:endParaRPr lang="en-US" sz="3000" dirty="0">
              <a:ea typeface="Calibri"/>
              <a:cs typeface="Calibri"/>
            </a:endParaRPr>
          </a:p>
          <a:p>
            <a:r>
              <a:rPr lang="en-US" sz="3000" dirty="0">
                <a:ea typeface="+mn-lt"/>
                <a:cs typeface="+mn-lt"/>
                <a:hlinkClick r:id="rId3"/>
              </a:rPr>
              <a:t>Cayuse UAT</a:t>
            </a:r>
            <a:endParaRPr lang="en-US" sz="3000" dirty="0">
              <a:ea typeface="+mn-lt"/>
              <a:cs typeface="+mn-lt"/>
            </a:endParaRPr>
          </a:p>
          <a:p>
            <a:endParaRPr lang="en-US" dirty="0">
              <a:ea typeface="+mn-lt"/>
              <a:cs typeface="+mn-lt"/>
            </a:endParaRPr>
          </a:p>
        </p:txBody>
      </p:sp>
    </p:spTree>
    <p:extLst>
      <p:ext uri="{BB962C8B-B14F-4D97-AF65-F5344CB8AC3E}">
        <p14:creationId xmlns:p14="http://schemas.microsoft.com/office/powerpoint/2010/main" val="4065118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997D7-A0CB-B38C-33FE-47CBCC169EE9}"/>
              </a:ext>
            </a:extLst>
          </p:cNvPr>
          <p:cNvSpPr>
            <a:spLocks noGrp="1"/>
          </p:cNvSpPr>
          <p:nvPr>
            <p:ph type="title"/>
          </p:nvPr>
        </p:nvSpPr>
        <p:spPr/>
        <p:txBody>
          <a:bodyPr/>
          <a:lstStyle/>
          <a:p>
            <a:r>
              <a:rPr lang="en-US" dirty="0">
                <a:ea typeface="Calibri Light"/>
                <a:cs typeface="Calibri Light"/>
              </a:rPr>
              <a:t>Useful Links</a:t>
            </a:r>
            <a:endParaRPr lang="en-US" dirty="0"/>
          </a:p>
        </p:txBody>
      </p:sp>
      <p:sp>
        <p:nvSpPr>
          <p:cNvPr id="3" name="Content Placeholder 2">
            <a:extLst>
              <a:ext uri="{FF2B5EF4-FFF2-40B4-BE49-F238E27FC236}">
                <a16:creationId xmlns:a16="http://schemas.microsoft.com/office/drawing/2014/main" id="{40F50E23-8A67-3C31-6A74-482019B7F4AC}"/>
              </a:ext>
            </a:extLst>
          </p:cNvPr>
          <p:cNvSpPr>
            <a:spLocks noGrp="1"/>
          </p:cNvSpPr>
          <p:nvPr>
            <p:ph idx="1"/>
          </p:nvPr>
        </p:nvSpPr>
        <p:spPr/>
        <p:txBody>
          <a:bodyPr vert="horz" lIns="91440" tIns="45720" rIns="91440" bIns="45720" rtlCol="0" anchor="t">
            <a:normAutofit/>
          </a:bodyPr>
          <a:lstStyle/>
          <a:p>
            <a:r>
              <a:rPr lang="en-US" sz="3000" dirty="0">
                <a:ea typeface="Calibri"/>
                <a:cs typeface="Calibri"/>
                <a:hlinkClick r:id="rId2"/>
              </a:rPr>
              <a:t>WP IRB Website</a:t>
            </a:r>
            <a:endParaRPr lang="en-US" sz="3000">
              <a:ea typeface="Calibri"/>
              <a:cs typeface="Calibri"/>
            </a:endParaRPr>
          </a:p>
          <a:p>
            <a:r>
              <a:rPr lang="en-US" sz="3000" dirty="0">
                <a:ea typeface="Calibri"/>
                <a:cs typeface="Calibri"/>
                <a:hlinkClick r:id="rId3"/>
              </a:rPr>
              <a:t>CITI Program</a:t>
            </a:r>
          </a:p>
          <a:p>
            <a:r>
              <a:rPr lang="en-US" sz="3000" dirty="0">
                <a:ea typeface="Calibri"/>
                <a:cs typeface="Calibri"/>
                <a:hlinkClick r:id="rId4"/>
              </a:rPr>
              <a:t>IRB Decision Tree</a:t>
            </a:r>
          </a:p>
          <a:p>
            <a:r>
              <a:rPr lang="en-US" sz="3000" dirty="0">
                <a:ea typeface="Calibri"/>
                <a:cs typeface="Calibri"/>
                <a:hlinkClick r:id="rId5"/>
              </a:rPr>
              <a:t>WP Cayuse Human Ethics Information</a:t>
            </a:r>
            <a:endParaRPr lang="en-US" sz="3000" dirty="0">
              <a:ea typeface="Calibri"/>
              <a:cs typeface="Calibri"/>
            </a:endParaRPr>
          </a:p>
          <a:p>
            <a:r>
              <a:rPr lang="en-US" sz="3000" dirty="0">
                <a:ea typeface="Calibri"/>
                <a:cs typeface="Calibri"/>
                <a:hlinkClick r:id="rId6"/>
              </a:rPr>
              <a:t>Cayuse Access Requst Form</a:t>
            </a:r>
            <a:endParaRPr lang="en-US" sz="3000" dirty="0">
              <a:ea typeface="Calibri"/>
              <a:cs typeface="Calibri"/>
            </a:endParaRPr>
          </a:p>
          <a:p>
            <a:r>
              <a:rPr lang="en-US" sz="3000" dirty="0">
                <a:ea typeface="Calibri"/>
                <a:cs typeface="Calibri"/>
                <a:hlinkClick r:id="rId7"/>
              </a:rPr>
              <a:t>WP Cayuse</a:t>
            </a:r>
          </a:p>
          <a:p>
            <a:r>
              <a:rPr lang="en-US" sz="3000" dirty="0">
                <a:ea typeface="Calibri"/>
                <a:cs typeface="Calibri"/>
                <a:hlinkClick r:id="rId8"/>
              </a:rPr>
              <a:t>IRB Consent Forms</a:t>
            </a:r>
            <a:endParaRPr lang="en-US" sz="3000" dirty="0">
              <a:ea typeface="Calibri"/>
              <a:cs typeface="Calibri"/>
            </a:endParaRPr>
          </a:p>
        </p:txBody>
      </p:sp>
    </p:spTree>
    <p:extLst>
      <p:ext uri="{BB962C8B-B14F-4D97-AF65-F5344CB8AC3E}">
        <p14:creationId xmlns:p14="http://schemas.microsoft.com/office/powerpoint/2010/main" val="3802824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E8203-9FDD-F4A3-0302-6169C005BBDD}"/>
              </a:ext>
            </a:extLst>
          </p:cNvPr>
          <p:cNvSpPr>
            <a:spLocks noGrp="1"/>
          </p:cNvSpPr>
          <p:nvPr>
            <p:ph type="title"/>
          </p:nvPr>
        </p:nvSpPr>
        <p:spPr>
          <a:xfrm>
            <a:off x="880827" y="756332"/>
            <a:ext cx="11306244" cy="798576"/>
          </a:xfrm>
        </p:spPr>
        <p:txBody>
          <a:bodyPr>
            <a:normAutofit fontScale="90000"/>
          </a:bodyPr>
          <a:lstStyle/>
          <a:p>
            <a:r>
              <a:rPr lang="en-US" sz="5400" dirty="0"/>
              <a:t>Review Process and Status in Cayuse</a:t>
            </a:r>
          </a:p>
        </p:txBody>
      </p:sp>
      <p:graphicFrame>
        <p:nvGraphicFramePr>
          <p:cNvPr id="11" name="Diagram 10">
            <a:extLst>
              <a:ext uri="{FF2B5EF4-FFF2-40B4-BE49-F238E27FC236}">
                <a16:creationId xmlns:a16="http://schemas.microsoft.com/office/drawing/2014/main" id="{191DE33A-434A-0EA2-0D7D-D65AE2E91ABD}"/>
              </a:ext>
            </a:extLst>
          </p:cNvPr>
          <p:cNvGraphicFramePr/>
          <p:nvPr/>
        </p:nvGraphicFramePr>
        <p:xfrm>
          <a:off x="312031" y="1153074"/>
          <a:ext cx="11305512" cy="55124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5373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BEA2F-EDBE-7CCA-9734-A21AE10265C6}"/>
              </a:ext>
            </a:extLst>
          </p:cNvPr>
          <p:cNvSpPr>
            <a:spLocks noGrp="1"/>
          </p:cNvSpPr>
          <p:nvPr>
            <p:ph type="title"/>
          </p:nvPr>
        </p:nvSpPr>
        <p:spPr/>
        <p:txBody>
          <a:bodyPr/>
          <a:lstStyle/>
          <a:p>
            <a:r>
              <a:rPr lang="en-US" dirty="0">
                <a:ea typeface="+mj-lt"/>
                <a:cs typeface="+mj-lt"/>
              </a:rPr>
              <a:t>What to Expect: WP IRB Review Process</a:t>
            </a:r>
            <a:endParaRPr lang="en-US" dirty="0"/>
          </a:p>
        </p:txBody>
      </p:sp>
      <p:sp>
        <p:nvSpPr>
          <p:cNvPr id="3" name="Content Placeholder 2">
            <a:extLst>
              <a:ext uri="{FF2B5EF4-FFF2-40B4-BE49-F238E27FC236}">
                <a16:creationId xmlns:a16="http://schemas.microsoft.com/office/drawing/2014/main" id="{67F34816-195D-5743-D26D-7DF5F952B8F8}"/>
              </a:ext>
            </a:extLst>
          </p:cNvPr>
          <p:cNvSpPr>
            <a:spLocks noGrp="1"/>
          </p:cNvSpPr>
          <p:nvPr>
            <p:ph idx="1"/>
          </p:nvPr>
        </p:nvSpPr>
        <p:spPr>
          <a:xfrm>
            <a:off x="838200" y="1456532"/>
            <a:ext cx="10515600" cy="4720431"/>
          </a:xfrm>
        </p:spPr>
        <p:txBody>
          <a:bodyPr vert="horz" lIns="91440" tIns="45720" rIns="91440" bIns="45720" rtlCol="0" anchor="t">
            <a:normAutofit/>
          </a:bodyPr>
          <a:lstStyle/>
          <a:p>
            <a:r>
              <a:rPr lang="en-US">
                <a:cs typeface="Calibri"/>
              </a:rPr>
              <a:t>All protocols must be reviewed and certified by your faculty advisory and all Co-PIs to move to "Pre-Review".</a:t>
            </a:r>
          </a:p>
          <a:p>
            <a:r>
              <a:rPr lang="en-US" dirty="0">
                <a:cs typeface="Calibri"/>
              </a:rPr>
              <a:t>Review Process takes 3-4 weeks from the time the </a:t>
            </a:r>
            <a:r>
              <a:rPr lang="en-US">
                <a:cs typeface="Calibri"/>
              </a:rPr>
              <a:t>application is certified. </a:t>
            </a:r>
            <a:endParaRPr lang="en-US"/>
          </a:p>
          <a:p>
            <a:r>
              <a:rPr lang="en-US" dirty="0">
                <a:cs typeface="Calibri"/>
              </a:rPr>
              <a:t>Only protocols including vulnerable population or greater than minimal risk studies require Full Board Review at the monthly meeting.</a:t>
            </a:r>
          </a:p>
          <a:p>
            <a:endParaRPr lang="en-US" dirty="0">
              <a:cs typeface="Calibri"/>
            </a:endParaRPr>
          </a:p>
          <a:p>
            <a:r>
              <a:rPr lang="en-US" b="1" dirty="0">
                <a:cs typeface="Calibri"/>
              </a:rPr>
              <a:t>NO RESEARCH is PERMITTED until you receive IRB APPROVAL</a:t>
            </a:r>
          </a:p>
        </p:txBody>
      </p:sp>
    </p:spTree>
    <p:extLst>
      <p:ext uri="{BB962C8B-B14F-4D97-AF65-F5344CB8AC3E}">
        <p14:creationId xmlns:p14="http://schemas.microsoft.com/office/powerpoint/2010/main" val="4002202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BEA2F-EDBE-7CCA-9734-A21AE10265C6}"/>
              </a:ext>
            </a:extLst>
          </p:cNvPr>
          <p:cNvSpPr>
            <a:spLocks noGrp="1"/>
          </p:cNvSpPr>
          <p:nvPr>
            <p:ph type="title"/>
          </p:nvPr>
        </p:nvSpPr>
        <p:spPr/>
        <p:txBody>
          <a:bodyPr/>
          <a:lstStyle/>
          <a:p>
            <a:r>
              <a:rPr lang="en-US" dirty="0">
                <a:ea typeface="+mj-lt"/>
                <a:cs typeface="+mj-lt"/>
              </a:rPr>
              <a:t>What to Expect: WP Review Process </a:t>
            </a:r>
          </a:p>
        </p:txBody>
      </p:sp>
      <p:sp>
        <p:nvSpPr>
          <p:cNvPr id="3" name="Content Placeholder 2">
            <a:extLst>
              <a:ext uri="{FF2B5EF4-FFF2-40B4-BE49-F238E27FC236}">
                <a16:creationId xmlns:a16="http://schemas.microsoft.com/office/drawing/2014/main" id="{67F34816-195D-5743-D26D-7DF5F952B8F8}"/>
              </a:ext>
            </a:extLst>
          </p:cNvPr>
          <p:cNvSpPr>
            <a:spLocks noGrp="1"/>
          </p:cNvSpPr>
          <p:nvPr>
            <p:ph idx="1"/>
          </p:nvPr>
        </p:nvSpPr>
        <p:spPr>
          <a:xfrm>
            <a:off x="838200" y="1562040"/>
            <a:ext cx="10515600" cy="4923147"/>
          </a:xfrm>
        </p:spPr>
        <p:txBody>
          <a:bodyPr vert="horz" lIns="91440" tIns="45720" rIns="91440" bIns="45720" rtlCol="0" anchor="t">
            <a:normAutofit fontScale="92500" lnSpcReduction="20000"/>
          </a:bodyPr>
          <a:lstStyle/>
          <a:p>
            <a:r>
              <a:rPr lang="en-US" sz="2600" dirty="0">
                <a:cs typeface="Calibri"/>
              </a:rPr>
              <a:t>Completeness Evaluation (Maureen)</a:t>
            </a:r>
          </a:p>
          <a:p>
            <a:pPr lvl="1"/>
            <a:r>
              <a:rPr lang="en-US" sz="2200" dirty="0">
                <a:cs typeface="Calibri"/>
              </a:rPr>
              <a:t>Incomplete applications will be returned without review.</a:t>
            </a:r>
          </a:p>
          <a:p>
            <a:r>
              <a:rPr lang="en-US" sz="2400" dirty="0">
                <a:cs typeface="Calibri"/>
              </a:rPr>
              <a:t>IRB Member Review </a:t>
            </a:r>
          </a:p>
          <a:p>
            <a:pPr lvl="1"/>
            <a:r>
              <a:rPr lang="en-US" sz="2000" dirty="0">
                <a:cs typeface="Calibri"/>
              </a:rPr>
              <a:t>Protection of Human Subjects and Ethical Conduct of Research: Based on the </a:t>
            </a:r>
            <a:r>
              <a:rPr lang="en-US" sz="1700" dirty="0">
                <a:cs typeface="Calibri"/>
              </a:rPr>
              <a:t>Belmont Report</a:t>
            </a:r>
          </a:p>
          <a:p>
            <a:pPr lvl="2"/>
            <a:r>
              <a:rPr lang="en-US" sz="1700" dirty="0">
                <a:cs typeface="Calibri"/>
              </a:rPr>
              <a:t>Respect for Persons</a:t>
            </a:r>
          </a:p>
          <a:p>
            <a:pPr lvl="3"/>
            <a:r>
              <a:rPr lang="en-US" sz="1500" dirty="0">
                <a:cs typeface="Calibri"/>
              </a:rPr>
              <a:t>Research participation is voluntary and participants are provided with sufficient information to make an informed decision to participate.</a:t>
            </a:r>
          </a:p>
          <a:p>
            <a:pPr lvl="2"/>
            <a:r>
              <a:rPr lang="en-US" sz="1700" dirty="0">
                <a:cs typeface="Calibri"/>
              </a:rPr>
              <a:t>Beneficence:</a:t>
            </a:r>
          </a:p>
          <a:p>
            <a:pPr lvl="3"/>
            <a:r>
              <a:rPr lang="en-US" sz="1500" dirty="0">
                <a:cs typeface="Calibri"/>
              </a:rPr>
              <a:t>How to minimize the risks to research participants.</a:t>
            </a:r>
          </a:p>
          <a:p>
            <a:pPr lvl="2"/>
            <a:r>
              <a:rPr lang="en-US" sz="1900" dirty="0">
                <a:cs typeface="Calibri"/>
              </a:rPr>
              <a:t>Justice:</a:t>
            </a:r>
          </a:p>
          <a:p>
            <a:pPr lvl="3"/>
            <a:r>
              <a:rPr lang="en-US" sz="1700" dirty="0">
                <a:cs typeface="Calibri"/>
              </a:rPr>
              <a:t>The benefits and burdens of research are shared equally.</a:t>
            </a:r>
          </a:p>
          <a:p>
            <a:pPr lvl="1"/>
            <a:r>
              <a:rPr lang="en-US" sz="2200" dirty="0">
                <a:cs typeface="Calibri"/>
              </a:rPr>
              <a:t>Assess Level of Risk </a:t>
            </a:r>
            <a:endParaRPr lang="en-US" sz="2200" dirty="0">
              <a:ea typeface="Calibri"/>
              <a:cs typeface="Calibri"/>
            </a:endParaRPr>
          </a:p>
          <a:p>
            <a:pPr lvl="1"/>
            <a:r>
              <a:rPr lang="en-US" sz="2200" dirty="0">
                <a:cs typeface="Calibri"/>
              </a:rPr>
              <a:t>Determine Category of Review </a:t>
            </a:r>
            <a:endParaRPr lang="en-US" sz="2200" dirty="0">
              <a:ea typeface="Calibri"/>
              <a:cs typeface="Calibri"/>
            </a:endParaRPr>
          </a:p>
          <a:p>
            <a:pPr lvl="1"/>
            <a:r>
              <a:rPr lang="en-US" sz="2200" dirty="0">
                <a:cs typeface="Calibri"/>
              </a:rPr>
              <a:t>Determine What additional protections are needed (if applicable)</a:t>
            </a:r>
            <a:endParaRPr lang="en-US" sz="2200" dirty="0">
              <a:ea typeface="Calibri"/>
              <a:cs typeface="Calibri"/>
            </a:endParaRPr>
          </a:p>
          <a:p>
            <a:r>
              <a:rPr lang="en-US" sz="2600" dirty="0">
                <a:cs typeface="Calibri"/>
              </a:rPr>
              <a:t>Review Determination Communicated and Approval Notice Issued:</a:t>
            </a:r>
          </a:p>
          <a:p>
            <a:pPr lvl="1"/>
            <a:r>
              <a:rPr lang="en-US" sz="2200" dirty="0">
                <a:ea typeface="Calibri"/>
                <a:cs typeface="Calibri"/>
              </a:rPr>
              <a:t>Approved</a:t>
            </a:r>
          </a:p>
          <a:p>
            <a:pPr lvl="1"/>
            <a:r>
              <a:rPr lang="en-US" dirty="0">
                <a:ea typeface="Calibri" panose="020F0502020204030204"/>
                <a:cs typeface="Calibri"/>
              </a:rPr>
              <a:t>Revisions needed</a:t>
            </a:r>
          </a:p>
        </p:txBody>
      </p:sp>
    </p:spTree>
    <p:extLst>
      <p:ext uri="{BB962C8B-B14F-4D97-AF65-F5344CB8AC3E}">
        <p14:creationId xmlns:p14="http://schemas.microsoft.com/office/powerpoint/2010/main" val="2617677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A306F-0127-386D-0DAA-439F55F21AE0}"/>
              </a:ext>
            </a:extLst>
          </p:cNvPr>
          <p:cNvSpPr>
            <a:spLocks noGrp="1"/>
          </p:cNvSpPr>
          <p:nvPr>
            <p:ph type="title"/>
          </p:nvPr>
        </p:nvSpPr>
        <p:spPr/>
        <p:txBody>
          <a:bodyPr/>
          <a:lstStyle/>
          <a:p>
            <a:r>
              <a:rPr lang="en-US" dirty="0">
                <a:cs typeface="Calibri Light"/>
              </a:rPr>
              <a:t>Knowledge Check</a:t>
            </a:r>
            <a:endParaRPr lang="en-US" dirty="0"/>
          </a:p>
        </p:txBody>
      </p:sp>
      <p:sp>
        <p:nvSpPr>
          <p:cNvPr id="3" name="Content Placeholder 2">
            <a:extLst>
              <a:ext uri="{FF2B5EF4-FFF2-40B4-BE49-F238E27FC236}">
                <a16:creationId xmlns:a16="http://schemas.microsoft.com/office/drawing/2014/main" id="{95827790-A550-7C6C-17C8-6FA7CC70CD32}"/>
              </a:ext>
            </a:extLst>
          </p:cNvPr>
          <p:cNvSpPr>
            <a:spLocks noGrp="1"/>
          </p:cNvSpPr>
          <p:nvPr>
            <p:ph idx="1"/>
          </p:nvPr>
        </p:nvSpPr>
        <p:spPr/>
        <p:txBody>
          <a:bodyPr vert="horz" lIns="91440" tIns="45720" rIns="91440" bIns="45720" rtlCol="0" anchor="t">
            <a:normAutofit/>
          </a:bodyPr>
          <a:lstStyle/>
          <a:p>
            <a:r>
              <a:rPr lang="en-US" dirty="0">
                <a:cs typeface="Calibri"/>
              </a:rPr>
              <a:t>What is the IRB responsible for reviewing?</a:t>
            </a:r>
          </a:p>
          <a:p>
            <a:r>
              <a:rPr lang="en-US" dirty="0">
                <a:cs typeface="Calibri"/>
              </a:rPr>
              <a:t>What doesn't the IRB review?</a:t>
            </a:r>
          </a:p>
          <a:p>
            <a:r>
              <a:rPr lang="en-US" dirty="0">
                <a:cs typeface="Calibri"/>
              </a:rPr>
              <a:t>What materials do you need to submit to the IRB?</a:t>
            </a:r>
          </a:p>
          <a:p>
            <a:r>
              <a:rPr lang="en-US" dirty="0">
                <a:cs typeface="Calibri"/>
              </a:rPr>
              <a:t>How do I submit your protocol to the WP IRB?</a:t>
            </a:r>
          </a:p>
          <a:p>
            <a:r>
              <a:rPr lang="en-US" dirty="0">
                <a:cs typeface="Calibri"/>
              </a:rPr>
              <a:t>What causes delay in IRB protocol </a:t>
            </a:r>
            <a:r>
              <a:rPr lang="en-US">
                <a:cs typeface="Calibri"/>
              </a:rPr>
              <a:t>review?</a:t>
            </a:r>
          </a:p>
          <a:p>
            <a:r>
              <a:rPr lang="en-US">
                <a:cs typeface="Calibri"/>
              </a:rPr>
              <a:t>What </a:t>
            </a:r>
            <a:r>
              <a:rPr lang="en-US" dirty="0">
                <a:cs typeface="Calibri"/>
              </a:rPr>
              <a:t>are the three categories of IRB review?</a:t>
            </a:r>
            <a:endParaRPr lang="en-US" dirty="0"/>
          </a:p>
          <a:p>
            <a:pPr marL="0" indent="0">
              <a:buNone/>
            </a:pPr>
            <a:endParaRPr lang="en-US" dirty="0">
              <a:cs typeface="Calibri"/>
            </a:endParaRPr>
          </a:p>
          <a:p>
            <a:r>
              <a:rPr lang="en-US" i="1" dirty="0">
                <a:cs typeface="Calibri"/>
              </a:rPr>
              <a:t>Where can you go for help?</a:t>
            </a:r>
          </a:p>
          <a:p>
            <a:endParaRPr lang="en-US" dirty="0">
              <a:cs typeface="Calibri"/>
            </a:endParaRPr>
          </a:p>
        </p:txBody>
      </p:sp>
    </p:spTree>
    <p:extLst>
      <p:ext uri="{BB962C8B-B14F-4D97-AF65-F5344CB8AC3E}">
        <p14:creationId xmlns:p14="http://schemas.microsoft.com/office/powerpoint/2010/main" val="1621469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BAA914-0AA3-A7A7-13E2-2D259406F95C}"/>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dirty="0">
                <a:cs typeface="Calibri Light"/>
              </a:rPr>
              <a:t>Thank You!</a:t>
            </a:r>
            <a:endParaRPr lang="en-US" sz="5400" dirty="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7F395002-D499-F130-D68E-ECA8869147D5}"/>
              </a:ext>
            </a:extLst>
          </p:cNvPr>
          <p:cNvSpPr>
            <a:spLocks noGrp="1"/>
          </p:cNvSpPr>
          <p:nvPr>
            <p:ph type="body" sz="half" idx="2"/>
          </p:nvPr>
        </p:nvSpPr>
        <p:spPr>
          <a:xfrm>
            <a:off x="401956" y="2896711"/>
            <a:ext cx="4481713" cy="3320668"/>
          </a:xfrm>
        </p:spPr>
        <p:txBody>
          <a:bodyPr vert="horz" lIns="91440" tIns="45720" rIns="91440" bIns="45720" rtlCol="0" anchor="t">
            <a:normAutofit/>
          </a:bodyPr>
          <a:lstStyle/>
          <a:p>
            <a:r>
              <a:rPr lang="en-US" sz="2300" b="1" dirty="0">
                <a:cs typeface="Calibri"/>
              </a:rPr>
              <a:t>For More </a:t>
            </a:r>
            <a:r>
              <a:rPr lang="en-US" sz="2300" b="1">
                <a:cs typeface="Calibri"/>
              </a:rPr>
              <a:t>Information</a:t>
            </a:r>
            <a:r>
              <a:rPr lang="en-US" sz="2300" b="1" dirty="0">
                <a:cs typeface="Calibri"/>
              </a:rPr>
              <a:t>:</a:t>
            </a:r>
          </a:p>
          <a:p>
            <a:pPr indent="-228600">
              <a:buFont typeface="Arial" panose="020B0604020202020204" pitchFamily="34" charset="0"/>
              <a:buChar char="•"/>
            </a:pPr>
            <a:r>
              <a:rPr lang="en-US" sz="2300" dirty="0">
                <a:cs typeface="Calibri"/>
              </a:rPr>
              <a:t>Visit: </a:t>
            </a:r>
            <a:r>
              <a:rPr lang="en-US" sz="2300" dirty="0">
                <a:ea typeface="+mn-lt"/>
                <a:cs typeface="+mn-lt"/>
                <a:hlinkClick r:id="rId2"/>
              </a:rPr>
              <a:t>https://wpunj.edu/osp/irb/</a:t>
            </a:r>
            <a:endParaRPr lang="en-US" sz="2300">
              <a:ea typeface="+mn-lt"/>
              <a:cs typeface="+mn-lt"/>
            </a:endParaRPr>
          </a:p>
          <a:p>
            <a:pPr indent="-228600">
              <a:buFont typeface="Arial" panose="020B0604020202020204" pitchFamily="34" charset="0"/>
              <a:buChar char="•"/>
            </a:pPr>
            <a:r>
              <a:rPr lang="en-US" sz="2300" dirty="0">
                <a:cs typeface="Calibri"/>
              </a:rPr>
              <a:t>Email: </a:t>
            </a:r>
            <a:endParaRPr lang="en-US" sz="2300" dirty="0">
              <a:solidFill>
                <a:srgbClr val="000000"/>
              </a:solidFill>
              <a:ea typeface="+mn-lt"/>
              <a:cs typeface="+mn-lt"/>
            </a:endParaRPr>
          </a:p>
          <a:p>
            <a:r>
              <a:rPr lang="en-US" sz="2300" i="1" dirty="0">
                <a:solidFill>
                  <a:srgbClr val="337AB7"/>
                </a:solidFill>
                <a:highlight>
                  <a:srgbClr val="FFFFFF"/>
                </a:highlight>
                <a:ea typeface="+mn-lt"/>
                <a:cs typeface="+mn-lt"/>
                <a:hlinkClick r:id="rId3"/>
              </a:rPr>
              <a:t>IRBAdministrator@wpunj.edu</a:t>
            </a:r>
            <a:endParaRPr lang="en-US" sz="2300" i="1" dirty="0">
              <a:solidFill>
                <a:srgbClr val="22211F"/>
              </a:solidFill>
              <a:highlight>
                <a:srgbClr val="FFFFFF"/>
              </a:highlight>
              <a:cs typeface="Calibri" panose="020F0502020204030204"/>
            </a:endParaRPr>
          </a:p>
        </p:txBody>
      </p:sp>
      <p:pic>
        <p:nvPicPr>
          <p:cNvPr id="5" name="Picture 5" descr="Frangipani flower">
            <a:extLst>
              <a:ext uri="{FF2B5EF4-FFF2-40B4-BE49-F238E27FC236}">
                <a16:creationId xmlns:a16="http://schemas.microsoft.com/office/drawing/2014/main" id="{2CB39F2B-3BFD-537C-1D73-EF66C121209A}"/>
              </a:ext>
            </a:extLst>
          </p:cNvPr>
          <p:cNvPicPr>
            <a:picLocks noGrp="1" noChangeAspect="1"/>
          </p:cNvPicPr>
          <p:nvPr>
            <p:ph type="pic" idx="1"/>
          </p:nvPr>
        </p:nvPicPr>
        <p:blipFill rotWithShape="1">
          <a:blip r:embed="rId4"/>
          <a:srcRect l="16524" r="16523"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44275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E82D8-61A2-BF31-CDF3-C716B426FED4}"/>
              </a:ext>
            </a:extLst>
          </p:cNvPr>
          <p:cNvSpPr>
            <a:spLocks noGrp="1"/>
          </p:cNvSpPr>
          <p:nvPr>
            <p:ph type="title"/>
          </p:nvPr>
        </p:nvSpPr>
        <p:spPr/>
        <p:txBody>
          <a:bodyPr/>
          <a:lstStyle/>
          <a:p>
            <a:r>
              <a:rPr lang="en-US" sz="2400" dirty="0">
                <a:latin typeface="Calibri"/>
                <a:ea typeface="Calibri"/>
                <a:cs typeface="Calibri"/>
              </a:rPr>
              <a:t>General  </a:t>
            </a:r>
            <a:r>
              <a:rPr lang="en-US" sz="2400" dirty="0" err="1">
                <a:latin typeface="Calibri"/>
                <a:ea typeface="Calibri"/>
                <a:cs typeface="Calibri"/>
              </a:rPr>
              <a:t>Requirments</a:t>
            </a:r>
            <a:r>
              <a:rPr lang="en-US" sz="2400" dirty="0">
                <a:latin typeface="Calibri"/>
                <a:ea typeface="Calibri"/>
                <a:cs typeface="Calibri"/>
              </a:rPr>
              <a:t> for Informed Consent (45 CRF 46 (a) (1-6)</a:t>
            </a:r>
            <a:endParaRPr lang="en-US" dirty="0"/>
          </a:p>
        </p:txBody>
      </p:sp>
      <p:sp>
        <p:nvSpPr>
          <p:cNvPr id="3" name="Content Placeholder 2">
            <a:extLst>
              <a:ext uri="{FF2B5EF4-FFF2-40B4-BE49-F238E27FC236}">
                <a16:creationId xmlns:a16="http://schemas.microsoft.com/office/drawing/2014/main" id="{EE4C0028-4BC9-287A-CB3B-4D8685D43A5D}"/>
              </a:ext>
            </a:extLst>
          </p:cNvPr>
          <p:cNvSpPr>
            <a:spLocks noGrp="1"/>
          </p:cNvSpPr>
          <p:nvPr>
            <p:ph idx="1"/>
          </p:nvPr>
        </p:nvSpPr>
        <p:spPr/>
        <p:txBody>
          <a:bodyPr vert="horz" lIns="91440" tIns="45720" rIns="91440" bIns="45720" rtlCol="0" anchor="t">
            <a:normAutofit/>
          </a:bodyPr>
          <a:lstStyle/>
          <a:p>
            <a:r>
              <a:rPr lang="en-US" sz="1100">
                <a:latin typeface="Aptos"/>
              </a:rPr>
              <a:t>(1) Before involving a human subject in research covered by the WP IRB, an investigator shall obtain the legally effective informed consent of the subject or the subject's legally authorized representative. </a:t>
            </a:r>
          </a:p>
          <a:p>
            <a:r>
              <a:rPr lang="en-US" sz="1100" dirty="0">
                <a:latin typeface="Aptos"/>
              </a:rPr>
              <a:t>(2) An investigator shall seek informed consent only under circumstances that provide the prospective subject or the legally authorized representative sufficient opportunity to discuss and consider whether or not to participate and that minimize the possibility of coercion or undue influence. </a:t>
            </a:r>
            <a:endParaRPr lang="en-US" sz="1100">
              <a:latin typeface="Aptos"/>
            </a:endParaRPr>
          </a:p>
          <a:p>
            <a:r>
              <a:rPr lang="en-US" sz="1100" dirty="0">
                <a:latin typeface="Aptos"/>
              </a:rPr>
              <a:t>(3) The information that is given to the subject or the legally authorized representative shall be in language understandable to the subject or the legally authorized representative. </a:t>
            </a:r>
            <a:endParaRPr lang="en-US" sz="1100">
              <a:latin typeface="Aptos"/>
            </a:endParaRPr>
          </a:p>
          <a:p>
            <a:r>
              <a:rPr lang="en-US" sz="1100" dirty="0">
                <a:latin typeface="Aptos"/>
              </a:rPr>
              <a:t>(4) The prospective subject or the legally authorized representative must be provided with the information that a reasonable person would want to have in order to make an informed decision about whether to participate, and an opportunity to discuss that information. </a:t>
            </a:r>
            <a:endParaRPr lang="en-US" sz="1100">
              <a:latin typeface="Aptos"/>
            </a:endParaRPr>
          </a:p>
          <a:p>
            <a:r>
              <a:rPr lang="en-US" sz="1100" dirty="0">
                <a:latin typeface="Aptos"/>
              </a:rPr>
              <a:t>(5) (</a:t>
            </a:r>
            <a:r>
              <a:rPr lang="en-US" sz="1100" dirty="0" err="1">
                <a:latin typeface="Aptos"/>
              </a:rPr>
              <a:t>i</a:t>
            </a:r>
            <a:r>
              <a:rPr lang="en-US" sz="1100" dirty="0">
                <a:latin typeface="Aptos"/>
              </a:rPr>
              <a:t>) Informed consent must begin with a concise and focused presentation of the key information that is most likely to assist a prospective subject or legally authorized representative in understanding the reasons why one might or might not want to participate in the research. This part of the informed consent must be organized and presented in a way that facilitates comprehension. </a:t>
            </a:r>
            <a:endParaRPr lang="en-US" sz="1100">
              <a:latin typeface="Aptos"/>
            </a:endParaRPr>
          </a:p>
          <a:p>
            <a:r>
              <a:rPr lang="en-US" sz="1100" dirty="0">
                <a:latin typeface="Aptos"/>
              </a:rPr>
              <a:t>(5) (ii) Informed consent as a whole must present information in sufficient detail relating to the research and must be organized and presented in a way that does not merely provide lists of isolated facts, but rather facilitates the prospective subject's or legally authorized representative's understanding of the reasons why one might or might not want to participate. </a:t>
            </a:r>
            <a:endParaRPr lang="en-US" sz="1100">
              <a:latin typeface="Aptos"/>
            </a:endParaRPr>
          </a:p>
          <a:p>
            <a:r>
              <a:rPr lang="en-US" sz="1100" dirty="0">
                <a:latin typeface="Aptos"/>
              </a:rPr>
              <a:t>(6) No informed consent may include any exculpatory language through which the subject or the legally authorized representative is made to waive or appear to waive any of the subject's legal rights, or releases or appears to release the investigator, the sponsor, the institution, or its agents from liability for negligence. </a:t>
            </a:r>
          </a:p>
          <a:p>
            <a:pPr marL="0" indent="0">
              <a:buNone/>
            </a:pPr>
            <a:endParaRPr lang="en-US" dirty="0">
              <a:ea typeface="Calibri"/>
              <a:cs typeface="Calibri"/>
            </a:endParaRPr>
          </a:p>
        </p:txBody>
      </p:sp>
    </p:spTree>
    <p:extLst>
      <p:ext uri="{BB962C8B-B14F-4D97-AF65-F5344CB8AC3E}">
        <p14:creationId xmlns:p14="http://schemas.microsoft.com/office/powerpoint/2010/main" val="3519860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FDD70-48C6-FF8A-0A28-264A55C7DAA3}"/>
              </a:ext>
            </a:extLst>
          </p:cNvPr>
          <p:cNvSpPr>
            <a:spLocks noGrp="1"/>
          </p:cNvSpPr>
          <p:nvPr>
            <p:ph type="title"/>
          </p:nvPr>
        </p:nvSpPr>
        <p:spPr/>
        <p:txBody>
          <a:bodyPr/>
          <a:lstStyle/>
          <a:p>
            <a:r>
              <a:rPr lang="en-US" dirty="0">
                <a:cs typeface="Calibri Light"/>
              </a:rPr>
              <a:t>Purpose of the IRB</a:t>
            </a:r>
            <a:endParaRPr lang="en-US" dirty="0"/>
          </a:p>
        </p:txBody>
      </p:sp>
      <p:sp>
        <p:nvSpPr>
          <p:cNvPr id="3" name="Content Placeholder 2">
            <a:extLst>
              <a:ext uri="{FF2B5EF4-FFF2-40B4-BE49-F238E27FC236}">
                <a16:creationId xmlns:a16="http://schemas.microsoft.com/office/drawing/2014/main" id="{551936F2-F169-D209-ADBA-9BEC335D0207}"/>
              </a:ext>
            </a:extLst>
          </p:cNvPr>
          <p:cNvSpPr>
            <a:spLocks noGrp="1"/>
          </p:cNvSpPr>
          <p:nvPr>
            <p:ph idx="1"/>
          </p:nvPr>
        </p:nvSpPr>
        <p:spPr/>
        <p:txBody>
          <a:bodyPr vert="horz" lIns="91440" tIns="45720" rIns="91440" bIns="45720" rtlCol="0" anchor="t">
            <a:normAutofit/>
          </a:bodyPr>
          <a:lstStyle/>
          <a:p>
            <a:r>
              <a:rPr lang="en-US" dirty="0">
                <a:cs typeface="Calibri"/>
              </a:rPr>
              <a:t>Provides independent review of research to ensure that the research is ethical, and that participants' rights and welfare are protected for all research being conducted under its authority.</a:t>
            </a:r>
            <a:endParaRPr lang="en-US"/>
          </a:p>
          <a:p>
            <a:r>
              <a:rPr lang="en-US" dirty="0">
                <a:cs typeface="Calibri"/>
              </a:rPr>
              <a:t>Review research studies to ensure that they comply with appropriate regulations, meet commonly accepted ethical standards, follow institutional policies and adequately protect participants</a:t>
            </a:r>
          </a:p>
          <a:p>
            <a:r>
              <a:rPr lang="en-US">
                <a:cs typeface="Calibri"/>
              </a:rPr>
              <a:t>View: What is an IRB?</a:t>
            </a:r>
            <a:endParaRPr lang="en-US" dirty="0">
              <a:cs typeface="Calibri"/>
            </a:endParaRPr>
          </a:p>
          <a:p>
            <a:pPr lvl="1"/>
            <a:r>
              <a:rPr lang="en-US" dirty="0">
                <a:ea typeface="+mn-lt"/>
                <a:cs typeface="+mn-lt"/>
                <a:hlinkClick r:id="rId2"/>
              </a:rPr>
              <a:t>https://www.youtube.com/watch?v=U8fme1boEbE</a:t>
            </a:r>
            <a:endParaRPr lang="en-US" dirty="0">
              <a:ea typeface="+mn-lt"/>
              <a:cs typeface="+mn-lt"/>
            </a:endParaRPr>
          </a:p>
          <a:p>
            <a:endParaRPr lang="en-US" dirty="0">
              <a:ea typeface="+mn-lt"/>
              <a:cs typeface="+mn-lt"/>
            </a:endParaRPr>
          </a:p>
          <a:p>
            <a:endParaRPr lang="en-US" dirty="0">
              <a:cs typeface="Calibri"/>
            </a:endParaRPr>
          </a:p>
        </p:txBody>
      </p:sp>
    </p:spTree>
    <p:extLst>
      <p:ext uri="{BB962C8B-B14F-4D97-AF65-F5344CB8AC3E}">
        <p14:creationId xmlns:p14="http://schemas.microsoft.com/office/powerpoint/2010/main" val="4237507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EC6AD-8DE4-3DF6-221A-4EE6ED6C51AC}"/>
              </a:ext>
            </a:extLst>
          </p:cNvPr>
          <p:cNvSpPr>
            <a:spLocks noGrp="1"/>
          </p:cNvSpPr>
          <p:nvPr>
            <p:ph type="title"/>
          </p:nvPr>
        </p:nvSpPr>
        <p:spPr>
          <a:xfrm>
            <a:off x="228600" y="365125"/>
            <a:ext cx="11772900" cy="1350963"/>
          </a:xfrm>
        </p:spPr>
        <p:txBody>
          <a:bodyPr/>
          <a:lstStyle/>
          <a:p>
            <a:pPr algn="ctr"/>
            <a:r>
              <a:rPr lang="en-US" dirty="0">
                <a:cs typeface="Calibri Light"/>
              </a:rPr>
              <a:t>What is the IRB Responsible for Reviewing?</a:t>
            </a:r>
            <a:br>
              <a:rPr lang="en-US" b="1" dirty="0">
                <a:cs typeface="Calibri Light"/>
              </a:rPr>
            </a:br>
            <a:r>
              <a:rPr lang="en-US" b="1" dirty="0">
                <a:cs typeface="Calibri Light"/>
              </a:rPr>
              <a:t>Research Involving Human Subjects</a:t>
            </a:r>
            <a:endParaRPr lang="en-US" b="1"/>
          </a:p>
        </p:txBody>
      </p:sp>
      <p:sp>
        <p:nvSpPr>
          <p:cNvPr id="3" name="Content Placeholder 2">
            <a:extLst>
              <a:ext uri="{FF2B5EF4-FFF2-40B4-BE49-F238E27FC236}">
                <a16:creationId xmlns:a16="http://schemas.microsoft.com/office/drawing/2014/main" id="{F2F14F94-1D25-66DB-DE4C-7D7BB4D06296}"/>
              </a:ext>
            </a:extLst>
          </p:cNvPr>
          <p:cNvSpPr>
            <a:spLocks noGrp="1"/>
          </p:cNvSpPr>
          <p:nvPr>
            <p:ph idx="1"/>
          </p:nvPr>
        </p:nvSpPr>
        <p:spPr>
          <a:xfrm>
            <a:off x="303101" y="1789906"/>
            <a:ext cx="11887537" cy="5062651"/>
          </a:xfrm>
        </p:spPr>
        <p:txBody>
          <a:bodyPr vert="horz" lIns="91440" tIns="45720" rIns="91440" bIns="45720" rtlCol="0" anchor="t">
            <a:normAutofit fontScale="85000" lnSpcReduction="20000"/>
          </a:bodyPr>
          <a:lstStyle/>
          <a:p>
            <a:pPr marL="0" indent="0">
              <a:buNone/>
            </a:pPr>
            <a:r>
              <a:rPr lang="en-US" sz="2500" b="1" dirty="0">
                <a:cs typeface="Calibri"/>
              </a:rPr>
              <a:t>What is Research?</a:t>
            </a:r>
            <a:r>
              <a:rPr lang="en-US" sz="2500" dirty="0">
                <a:cs typeface="Calibri"/>
              </a:rPr>
              <a:t> </a:t>
            </a:r>
            <a:r>
              <a:rPr lang="en-US" sz="1400" b="1" dirty="0">
                <a:cs typeface="Calibri"/>
              </a:rPr>
              <a:t>45 CFR</a:t>
            </a:r>
            <a:r>
              <a:rPr lang="en-US" sz="1400" b="1" dirty="0">
                <a:ea typeface="+mn-lt"/>
                <a:cs typeface="+mn-lt"/>
              </a:rPr>
              <a:t> §46.102 (l) </a:t>
            </a:r>
            <a:r>
              <a:rPr lang="en-US" sz="1400" dirty="0">
                <a:ea typeface="+mn-lt"/>
                <a:cs typeface="+mn-lt"/>
              </a:rPr>
              <a:t>and </a:t>
            </a:r>
            <a:r>
              <a:rPr lang="en-US" sz="1400" b="1" dirty="0">
                <a:ea typeface="+mn-lt"/>
                <a:cs typeface="+mn-lt"/>
              </a:rPr>
              <a:t>45 CFR §46.102(e)</a:t>
            </a:r>
            <a:endParaRPr lang="en-US" sz="1400" dirty="0">
              <a:cs typeface="Calibri"/>
            </a:endParaRPr>
          </a:p>
          <a:p>
            <a:pPr marL="0" indent="0">
              <a:buNone/>
            </a:pPr>
            <a:r>
              <a:rPr lang="en-US" sz="2500" dirty="0">
                <a:ea typeface="+mn-lt"/>
                <a:cs typeface="+mn-lt"/>
              </a:rPr>
              <a:t>(l) </a:t>
            </a:r>
            <a:r>
              <a:rPr lang="en-US" sz="2500" b="1" i="1" dirty="0">
                <a:ea typeface="+mn-lt"/>
                <a:cs typeface="+mn-lt"/>
              </a:rPr>
              <a:t>Research</a:t>
            </a:r>
            <a:r>
              <a:rPr lang="en-US" sz="2500" b="1" dirty="0">
                <a:ea typeface="+mn-lt"/>
                <a:cs typeface="+mn-lt"/>
              </a:rPr>
              <a:t> </a:t>
            </a:r>
            <a:r>
              <a:rPr lang="en-US" sz="2500" dirty="0">
                <a:ea typeface="+mn-lt"/>
                <a:cs typeface="+mn-lt"/>
              </a:rPr>
              <a:t>means a </a:t>
            </a:r>
            <a:r>
              <a:rPr lang="en-US" sz="2500" u="sng" dirty="0">
                <a:ea typeface="+mn-lt"/>
                <a:cs typeface="+mn-lt"/>
              </a:rPr>
              <a:t>systematic investigation, or interaction  </a:t>
            </a:r>
            <a:r>
              <a:rPr lang="en-US" sz="2500" dirty="0">
                <a:ea typeface="+mn-lt"/>
                <a:cs typeface="+mn-lt"/>
              </a:rPr>
              <a:t>including research development, testing, and evaluation, </a:t>
            </a:r>
            <a:r>
              <a:rPr lang="en-US" sz="2500" u="sng" dirty="0">
                <a:ea typeface="+mn-lt"/>
                <a:cs typeface="+mn-lt"/>
              </a:rPr>
              <a:t>designed to develop or contribute to generalizable knowledge</a:t>
            </a:r>
            <a:r>
              <a:rPr lang="en-US" sz="2500" dirty="0">
                <a:ea typeface="+mn-lt"/>
                <a:cs typeface="+mn-lt"/>
              </a:rPr>
              <a:t>. </a:t>
            </a:r>
            <a:endParaRPr lang="en-US" sz="2500">
              <a:cs typeface="Calibri"/>
            </a:endParaRPr>
          </a:p>
          <a:p>
            <a:pPr marL="457200" lvl="1" indent="0">
              <a:buNone/>
            </a:pPr>
            <a:r>
              <a:rPr lang="en-US" sz="2500" dirty="0">
                <a:ea typeface="+mn-lt"/>
                <a:cs typeface="+mn-lt"/>
              </a:rPr>
              <a:t>e(2) </a:t>
            </a:r>
            <a:r>
              <a:rPr lang="en-US" sz="2500" b="1" i="1" dirty="0">
                <a:ea typeface="+mn-lt"/>
                <a:cs typeface="+mn-lt"/>
              </a:rPr>
              <a:t>Intervention</a:t>
            </a:r>
            <a:r>
              <a:rPr lang="en-US" sz="2500" b="1" dirty="0">
                <a:ea typeface="+mn-lt"/>
                <a:cs typeface="+mn-lt"/>
              </a:rPr>
              <a:t> </a:t>
            </a:r>
            <a:r>
              <a:rPr lang="en-US" sz="2500" dirty="0">
                <a:ea typeface="+mn-lt"/>
                <a:cs typeface="+mn-lt"/>
              </a:rPr>
              <a:t>includes both physical procedures by which information or biospecimens are gathered (e.g., venipuncture) and manipulations of the subject or the subject’s environment that are performed for research purposes.</a:t>
            </a:r>
            <a:endParaRPr lang="en-US" sz="2500" dirty="0">
              <a:cs typeface="Calibri"/>
            </a:endParaRPr>
          </a:p>
          <a:p>
            <a:pPr lvl="1">
              <a:buNone/>
            </a:pPr>
            <a:r>
              <a:rPr lang="en-US" sz="2500" dirty="0">
                <a:ea typeface="+mn-lt"/>
                <a:cs typeface="+mn-lt"/>
              </a:rPr>
              <a:t>e(3) </a:t>
            </a:r>
            <a:r>
              <a:rPr lang="en-US" sz="2500" b="1" i="1" dirty="0">
                <a:ea typeface="+mn-lt"/>
                <a:cs typeface="+mn-lt"/>
              </a:rPr>
              <a:t>Interaction</a:t>
            </a:r>
            <a:r>
              <a:rPr lang="en-US" sz="2500" i="1" dirty="0">
                <a:ea typeface="+mn-lt"/>
                <a:cs typeface="+mn-lt"/>
              </a:rPr>
              <a:t> </a:t>
            </a:r>
            <a:r>
              <a:rPr lang="en-US" sz="2500" dirty="0">
                <a:ea typeface="+mn-lt"/>
                <a:cs typeface="+mn-lt"/>
              </a:rPr>
              <a:t>includes communication or interpersonal contact between investigator and subjects</a:t>
            </a:r>
          </a:p>
          <a:p>
            <a:pPr lvl="1">
              <a:buNone/>
            </a:pPr>
            <a:endParaRPr lang="en-US" sz="2500" dirty="0">
              <a:ea typeface="+mn-lt"/>
              <a:cs typeface="+mn-lt"/>
            </a:endParaRPr>
          </a:p>
          <a:p>
            <a:pPr marL="0" indent="0">
              <a:buNone/>
            </a:pPr>
            <a:r>
              <a:rPr lang="en-US" sz="2500" b="1" dirty="0">
                <a:ea typeface="+mn-lt"/>
                <a:cs typeface="+mn-lt"/>
              </a:rPr>
              <a:t>Who are Human Subjects? </a:t>
            </a:r>
            <a:r>
              <a:rPr lang="en-US" sz="1400" dirty="0">
                <a:ea typeface="+mn-lt"/>
                <a:cs typeface="+mn-lt"/>
              </a:rPr>
              <a:t>CFR </a:t>
            </a:r>
            <a:r>
              <a:rPr lang="en-US" sz="1400" b="1" dirty="0">
                <a:ea typeface="+mn-lt"/>
                <a:cs typeface="+mn-lt"/>
              </a:rPr>
              <a:t>§46.102 (e)</a:t>
            </a:r>
            <a:endParaRPr lang="en-US" sz="1400" dirty="0">
              <a:cs typeface="Calibri"/>
            </a:endParaRPr>
          </a:p>
          <a:p>
            <a:pPr marL="0" indent="0">
              <a:buNone/>
            </a:pPr>
            <a:r>
              <a:rPr lang="en-US" sz="2500" dirty="0">
                <a:cs typeface="Calibri" panose="020F0502020204030204"/>
              </a:rPr>
              <a:t>e)(1) </a:t>
            </a:r>
            <a:r>
              <a:rPr lang="en-US" sz="2500" b="1" i="1" dirty="0">
                <a:cs typeface="Calibri" panose="020F0502020204030204"/>
              </a:rPr>
              <a:t>Human subject</a:t>
            </a:r>
            <a:r>
              <a:rPr lang="en-US" sz="2500" b="1" dirty="0">
                <a:cs typeface="Calibri" panose="020F0502020204030204"/>
              </a:rPr>
              <a:t> </a:t>
            </a:r>
            <a:r>
              <a:rPr lang="en-US" sz="2500" dirty="0">
                <a:cs typeface="Calibri" panose="020F0502020204030204"/>
              </a:rPr>
              <a:t>means a living individual about whom an investigator (whether professional or student) conducting research:</a:t>
            </a:r>
            <a:endParaRPr lang="en-US" sz="2500" dirty="0">
              <a:ea typeface="+mn-lt"/>
              <a:cs typeface="+mn-lt"/>
            </a:endParaRPr>
          </a:p>
          <a:p>
            <a:pPr lvl="1">
              <a:buNone/>
            </a:pPr>
            <a:r>
              <a:rPr lang="en-US" dirty="0">
                <a:cs typeface="Calibri" panose="020F0502020204030204"/>
              </a:rPr>
              <a:t>(</a:t>
            </a:r>
            <a:r>
              <a:rPr lang="en-US" dirty="0" err="1">
                <a:cs typeface="Calibri" panose="020F0502020204030204"/>
              </a:rPr>
              <a:t>i</a:t>
            </a:r>
            <a:r>
              <a:rPr lang="en-US" dirty="0">
                <a:cs typeface="Calibri" panose="020F0502020204030204"/>
              </a:rPr>
              <a:t>) Obtains information or biospecimens through intervention or interaction with the individual, and uses, studies, or analyzes the information or biospecimens; or</a:t>
            </a:r>
            <a:endParaRPr lang="en-US" dirty="0">
              <a:ea typeface="+mn-lt"/>
              <a:cs typeface="+mn-lt"/>
            </a:endParaRPr>
          </a:p>
          <a:p>
            <a:pPr lvl="1">
              <a:buNone/>
            </a:pPr>
            <a:r>
              <a:rPr lang="en-US" dirty="0">
                <a:cs typeface="Calibri" panose="020F0502020204030204"/>
              </a:rPr>
              <a:t>(ii) Obtains, uses, studies, analyzes, or generates identifiable private information or identifiable biospecimens.</a:t>
            </a:r>
            <a:endParaRPr lang="en-US" dirty="0">
              <a:ea typeface="+mn-lt"/>
              <a:cs typeface="+mn-lt"/>
            </a:endParaRPr>
          </a:p>
          <a:p>
            <a:pPr marL="0" indent="0">
              <a:buNone/>
            </a:pPr>
            <a:endParaRPr lang="en-US" dirty="0">
              <a:cs typeface="Calibri" panose="020F0502020204030204"/>
            </a:endParaRPr>
          </a:p>
          <a:p>
            <a:pPr marL="0" indent="0">
              <a:buNone/>
            </a:pPr>
            <a:r>
              <a:rPr lang="en-US" sz="1800" dirty="0">
                <a:cs typeface="Calibri" panose="020F0502020204030204"/>
              </a:rPr>
              <a:t>Source: 2018 Common Rule: </a:t>
            </a:r>
            <a:r>
              <a:rPr lang="en-US" sz="1800" dirty="0">
                <a:cs typeface="Calibri" panose="020F0502020204030204"/>
                <a:hlinkClick r:id="rId2"/>
              </a:rPr>
              <a:t>https</a:t>
            </a:r>
            <a:r>
              <a:rPr lang="en-US" sz="1800" dirty="0">
                <a:ea typeface="+mn-lt"/>
                <a:cs typeface="+mn-lt"/>
                <a:hlinkClick r:id="rId2"/>
              </a:rPr>
              <a:t>://www.hhs.gov/ohrp/regulations-and-policy/regulations/45-cfr-46/index.html</a:t>
            </a:r>
            <a:endParaRPr lang="en-US" sz="1800">
              <a:cs typeface="Calibri"/>
            </a:endParaRPr>
          </a:p>
          <a:p>
            <a:endParaRPr lang="en-US" dirty="0">
              <a:ea typeface="+mn-lt"/>
              <a:cs typeface="+mn-lt"/>
            </a:endParaRPr>
          </a:p>
          <a:p>
            <a:endParaRPr lang="en-US" dirty="0">
              <a:cs typeface="Calibri"/>
            </a:endParaRPr>
          </a:p>
        </p:txBody>
      </p:sp>
    </p:spTree>
    <p:extLst>
      <p:ext uri="{BB962C8B-B14F-4D97-AF65-F5344CB8AC3E}">
        <p14:creationId xmlns:p14="http://schemas.microsoft.com/office/powerpoint/2010/main" val="3764951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776A7-7137-CDDC-B7DD-ECD28D7572DB}"/>
              </a:ext>
            </a:extLst>
          </p:cNvPr>
          <p:cNvSpPr>
            <a:spLocks noGrp="1"/>
          </p:cNvSpPr>
          <p:nvPr>
            <p:ph type="title"/>
          </p:nvPr>
        </p:nvSpPr>
        <p:spPr/>
        <p:txBody>
          <a:bodyPr/>
          <a:lstStyle/>
          <a:p>
            <a:r>
              <a:rPr lang="en-US" dirty="0">
                <a:cs typeface="Calibri Light"/>
              </a:rPr>
              <a:t>What the WP IRB </a:t>
            </a:r>
            <a:r>
              <a:rPr lang="en-US" b="1" dirty="0">
                <a:cs typeface="Calibri Light"/>
              </a:rPr>
              <a:t>does not</a:t>
            </a:r>
            <a:r>
              <a:rPr lang="en-US" dirty="0">
                <a:cs typeface="Calibri Light"/>
              </a:rPr>
              <a:t> Review </a:t>
            </a:r>
          </a:p>
        </p:txBody>
      </p:sp>
      <p:sp>
        <p:nvSpPr>
          <p:cNvPr id="3" name="Content Placeholder 2">
            <a:extLst>
              <a:ext uri="{FF2B5EF4-FFF2-40B4-BE49-F238E27FC236}">
                <a16:creationId xmlns:a16="http://schemas.microsoft.com/office/drawing/2014/main" id="{0CFF7A1C-0786-5C1D-225F-6187716160B7}"/>
              </a:ext>
            </a:extLst>
          </p:cNvPr>
          <p:cNvSpPr>
            <a:spLocks noGrp="1"/>
          </p:cNvSpPr>
          <p:nvPr>
            <p:ph idx="1"/>
          </p:nvPr>
        </p:nvSpPr>
        <p:spPr>
          <a:xfrm>
            <a:off x="838200" y="1825625"/>
            <a:ext cx="10515600" cy="4664488"/>
          </a:xfrm>
        </p:spPr>
        <p:txBody>
          <a:bodyPr vert="horz" lIns="91440" tIns="45720" rIns="91440" bIns="45720" rtlCol="0" anchor="t">
            <a:normAutofit fontScale="92500" lnSpcReduction="10000"/>
          </a:bodyPr>
          <a:lstStyle/>
          <a:p>
            <a:pPr marL="0" indent="0">
              <a:buNone/>
            </a:pPr>
            <a:r>
              <a:rPr lang="en-US" dirty="0">
                <a:cs typeface="Calibri"/>
              </a:rPr>
              <a:t>(1) </a:t>
            </a:r>
            <a:r>
              <a:rPr lang="en-US" b="1" dirty="0">
                <a:cs typeface="Calibri"/>
              </a:rPr>
              <a:t>Scholarly and journalistic activities </a:t>
            </a:r>
            <a:r>
              <a:rPr lang="en-US" dirty="0">
                <a:cs typeface="Calibri"/>
              </a:rPr>
              <a:t>(e.g., oral history, journalism, biography, literary criticism, legal research, and historical scholarship)</a:t>
            </a:r>
            <a:endParaRPr lang="en-US" dirty="0">
              <a:ea typeface="+mn-lt"/>
              <a:cs typeface="+mn-lt"/>
            </a:endParaRPr>
          </a:p>
          <a:p>
            <a:pPr marL="0" indent="0">
              <a:buNone/>
            </a:pPr>
            <a:r>
              <a:rPr lang="en-US" dirty="0">
                <a:cs typeface="Calibri"/>
              </a:rPr>
              <a:t>(2) </a:t>
            </a:r>
            <a:r>
              <a:rPr lang="en-US" b="1" dirty="0">
                <a:cs typeface="Calibri"/>
              </a:rPr>
              <a:t>Public health surveillance </a:t>
            </a:r>
            <a:r>
              <a:rPr lang="en-US" dirty="0">
                <a:cs typeface="Calibri"/>
              </a:rPr>
              <a:t>activities, conducted, supported, requested, ordered, required, or authorized by a public health authority. </a:t>
            </a:r>
          </a:p>
          <a:p>
            <a:pPr marL="0" indent="0">
              <a:buNone/>
            </a:pPr>
            <a:r>
              <a:rPr lang="en-US" dirty="0">
                <a:cs typeface="Calibri"/>
              </a:rPr>
              <a:t>(3) Collection and analysis of information, biospecimens, or records by or for a criminal justice agency for activities authorized by law or court order solely for </a:t>
            </a:r>
            <a:r>
              <a:rPr lang="en-US" b="1" dirty="0">
                <a:cs typeface="Calibri"/>
              </a:rPr>
              <a:t>criminal justice or criminal investigative purposes</a:t>
            </a:r>
            <a:r>
              <a:rPr lang="en-US" dirty="0">
                <a:cs typeface="Calibri"/>
              </a:rPr>
              <a:t>.</a:t>
            </a:r>
            <a:endParaRPr lang="en-US">
              <a:ea typeface="+mn-lt"/>
              <a:cs typeface="+mn-lt"/>
            </a:endParaRPr>
          </a:p>
          <a:p>
            <a:pPr marL="0" indent="0">
              <a:buNone/>
            </a:pPr>
            <a:r>
              <a:rPr lang="en-US" dirty="0">
                <a:cs typeface="Calibri"/>
              </a:rPr>
              <a:t>(4) Authorized operational activities (as determined by each agency) in support of intelligence, homeland security, defense, or other </a:t>
            </a:r>
            <a:r>
              <a:rPr lang="en-US" b="1" dirty="0">
                <a:cs typeface="Calibri"/>
              </a:rPr>
              <a:t>national security missions</a:t>
            </a:r>
            <a:r>
              <a:rPr lang="en-US" dirty="0">
                <a:cs typeface="Calibri"/>
              </a:rPr>
              <a:t>.</a:t>
            </a:r>
            <a:endParaRPr lang="en-US" dirty="0">
              <a:ea typeface="+mn-lt"/>
              <a:cs typeface="+mn-lt"/>
            </a:endParaRPr>
          </a:p>
          <a:p>
            <a:pPr marL="0" indent="0">
              <a:buNone/>
            </a:pPr>
            <a:r>
              <a:rPr lang="en-US" sz="1600" i="1" dirty="0">
                <a:latin typeface="Gill Sans MT"/>
              </a:rPr>
              <a:t>Source: 45 CFR 46: 2018 Common Rule:</a:t>
            </a:r>
            <a:r>
              <a:rPr lang="en-US" sz="1600" dirty="0">
                <a:latin typeface="Gill Sans MT"/>
              </a:rPr>
              <a:t> </a:t>
            </a:r>
            <a:r>
              <a:rPr lang="en-US" sz="1600" dirty="0">
                <a:latin typeface="Gill Sans MT"/>
                <a:hlinkClick r:id="rId2"/>
              </a:rPr>
              <a:t>https</a:t>
            </a:r>
            <a:r>
              <a:rPr lang="en-US" sz="1600" dirty="0">
                <a:cs typeface="Calibri"/>
                <a:hlinkClick r:id="rId2"/>
              </a:rPr>
              <a:t>://www.hhs.gov/ohrp/regulations-and-policy/regulations/45-cfr-46/index.html</a:t>
            </a:r>
            <a:endParaRPr lang="en-US" sz="1600">
              <a:ea typeface="+mn-lt"/>
              <a:cs typeface="+mn-lt"/>
            </a:endParaRPr>
          </a:p>
          <a:p>
            <a:pPr marL="0" indent="0">
              <a:buNone/>
            </a:pPr>
            <a:r>
              <a:rPr lang="en-US" dirty="0">
                <a:cs typeface="Calibri"/>
              </a:rPr>
              <a:t>(5) </a:t>
            </a:r>
            <a:r>
              <a:rPr lang="en-US" b="1" dirty="0">
                <a:cs typeface="Calibri"/>
              </a:rPr>
              <a:t>Quality Assurance/Quality Improvement </a:t>
            </a:r>
            <a:r>
              <a:rPr lang="en-US" dirty="0">
                <a:cs typeface="Calibri"/>
              </a:rPr>
              <a:t>activities.</a:t>
            </a:r>
            <a:endParaRPr lang="en-US" dirty="0">
              <a:ea typeface="+mn-lt"/>
              <a:cs typeface="+mn-lt"/>
            </a:endParaRPr>
          </a:p>
        </p:txBody>
      </p:sp>
    </p:spTree>
    <p:extLst>
      <p:ext uri="{BB962C8B-B14F-4D97-AF65-F5344CB8AC3E}">
        <p14:creationId xmlns:p14="http://schemas.microsoft.com/office/powerpoint/2010/main" val="1701137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9C3C864-C625-4883-B868-9A4C470F4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291" y="3296652"/>
            <a:ext cx="12202113" cy="3561346"/>
          </a:xfrm>
          <a:custGeom>
            <a:avLst/>
            <a:gdLst>
              <a:gd name="connsiteX0" fmla="*/ 0 w 12202113"/>
              <a:gd name="connsiteY0" fmla="*/ 3188466 h 3188466"/>
              <a:gd name="connsiteX1" fmla="*/ 10116 w 12202113"/>
              <a:gd name="connsiteY1" fmla="*/ 2657641 h 3188466"/>
              <a:gd name="connsiteX2" fmla="*/ 10116 w 12202113"/>
              <a:gd name="connsiteY2" fmla="*/ 0 h 3188466"/>
              <a:gd name="connsiteX3" fmla="*/ 12202113 w 12202113"/>
              <a:gd name="connsiteY3" fmla="*/ 0 h 3188466"/>
              <a:gd name="connsiteX4" fmla="*/ 12202113 w 12202113"/>
              <a:gd name="connsiteY4" fmla="*/ 2879832 h 3188466"/>
              <a:gd name="connsiteX5" fmla="*/ 12198167 w 12202113"/>
              <a:gd name="connsiteY5" fmla="*/ 2880360 h 3188466"/>
              <a:gd name="connsiteX6" fmla="*/ 12122128 w 12202113"/>
              <a:gd name="connsiteY6" fmla="*/ 2887194 h 3188466"/>
              <a:gd name="connsiteX7" fmla="*/ 12028868 w 12202113"/>
              <a:gd name="connsiteY7" fmla="*/ 2911786 h 3188466"/>
              <a:gd name="connsiteX8" fmla="*/ 11995238 w 12202113"/>
              <a:gd name="connsiteY8" fmla="*/ 2914090 h 3188466"/>
              <a:gd name="connsiteX9" fmla="*/ 11996460 w 12202113"/>
              <a:gd name="connsiteY9" fmla="*/ 2918442 h 3188466"/>
              <a:gd name="connsiteX10" fmla="*/ 11983968 w 12202113"/>
              <a:gd name="connsiteY10" fmla="*/ 2918762 h 3188466"/>
              <a:gd name="connsiteX11" fmla="*/ 11956084 w 12202113"/>
              <a:gd name="connsiteY11" fmla="*/ 2918868 h 3188466"/>
              <a:gd name="connsiteX12" fmla="*/ 11872586 w 12202113"/>
              <a:gd name="connsiteY12" fmla="*/ 2920076 h 3188466"/>
              <a:gd name="connsiteX13" fmla="*/ 11849804 w 12202113"/>
              <a:gd name="connsiteY13" fmla="*/ 2928420 h 3188466"/>
              <a:gd name="connsiteX14" fmla="*/ 11828254 w 12202113"/>
              <a:gd name="connsiteY14" fmla="*/ 2928551 h 3188466"/>
              <a:gd name="connsiteX15" fmla="*/ 11703277 w 12202113"/>
              <a:gd name="connsiteY15" fmla="*/ 2939735 h 3188466"/>
              <a:gd name="connsiteX16" fmla="*/ 11686094 w 12202113"/>
              <a:gd name="connsiteY16" fmla="*/ 2940570 h 3188466"/>
              <a:gd name="connsiteX17" fmla="*/ 11676788 w 12202113"/>
              <a:gd name="connsiteY17" fmla="*/ 2944321 h 3188466"/>
              <a:gd name="connsiteX18" fmla="*/ 11643464 w 12202113"/>
              <a:gd name="connsiteY18" fmla="*/ 2945066 h 3188466"/>
              <a:gd name="connsiteX19" fmla="*/ 11641922 w 12202113"/>
              <a:gd name="connsiteY19" fmla="*/ 2947200 h 3188466"/>
              <a:gd name="connsiteX20" fmla="*/ 11532386 w 12202113"/>
              <a:gd name="connsiteY20" fmla="*/ 2965529 h 3188466"/>
              <a:gd name="connsiteX21" fmla="*/ 11513619 w 12202113"/>
              <a:gd name="connsiteY21" fmla="*/ 2968556 h 3188466"/>
              <a:gd name="connsiteX22" fmla="*/ 11497404 w 12202113"/>
              <a:gd name="connsiteY22" fmla="*/ 2967639 h 3188466"/>
              <a:gd name="connsiteX23" fmla="*/ 11407630 w 12202113"/>
              <a:gd name="connsiteY23" fmla="*/ 2970255 h 3188466"/>
              <a:gd name="connsiteX24" fmla="*/ 11386276 w 12202113"/>
              <a:gd name="connsiteY24" fmla="*/ 2968648 h 3188466"/>
              <a:gd name="connsiteX25" fmla="*/ 11377296 w 12202113"/>
              <a:gd name="connsiteY25" fmla="*/ 2965257 h 3188466"/>
              <a:gd name="connsiteX26" fmla="*/ 11342536 w 12202113"/>
              <a:gd name="connsiteY26" fmla="*/ 2971666 h 3188466"/>
              <a:gd name="connsiteX27" fmla="*/ 11288902 w 12202113"/>
              <a:gd name="connsiteY27" fmla="*/ 2976058 h 3188466"/>
              <a:gd name="connsiteX28" fmla="*/ 11263411 w 12202113"/>
              <a:gd name="connsiteY28" fmla="*/ 2979228 h 3188466"/>
              <a:gd name="connsiteX29" fmla="*/ 11242843 w 12202113"/>
              <a:gd name="connsiteY29" fmla="*/ 2977303 h 3188466"/>
              <a:gd name="connsiteX30" fmla="*/ 11125798 w 12202113"/>
              <a:gd name="connsiteY30" fmla="*/ 2976816 h 3188466"/>
              <a:gd name="connsiteX31" fmla="*/ 11098884 w 12202113"/>
              <a:gd name="connsiteY31" fmla="*/ 2973758 h 3188466"/>
              <a:gd name="connsiteX32" fmla="*/ 11086128 w 12202113"/>
              <a:gd name="connsiteY32" fmla="*/ 2967663 h 3188466"/>
              <a:gd name="connsiteX33" fmla="*/ 11076132 w 12202113"/>
              <a:gd name="connsiteY33" fmla="*/ 2969836 h 3188466"/>
              <a:gd name="connsiteX34" fmla="*/ 11005337 w 12202113"/>
              <a:gd name="connsiteY34" fmla="*/ 2970053 h 3188466"/>
              <a:gd name="connsiteX35" fmla="*/ 10959154 w 12202113"/>
              <a:gd name="connsiteY35" fmla="*/ 2970750 h 3188466"/>
              <a:gd name="connsiteX36" fmla="*/ 10956347 w 12202113"/>
              <a:gd name="connsiteY36" fmla="*/ 2979118 h 3188466"/>
              <a:gd name="connsiteX37" fmla="*/ 10915223 w 12202113"/>
              <a:gd name="connsiteY37" fmla="*/ 2982099 h 3188466"/>
              <a:gd name="connsiteX38" fmla="*/ 10871398 w 12202113"/>
              <a:gd name="connsiteY38" fmla="*/ 2976728 h 3188466"/>
              <a:gd name="connsiteX39" fmla="*/ 10819743 w 12202113"/>
              <a:gd name="connsiteY39" fmla="*/ 2977481 h 3188466"/>
              <a:gd name="connsiteX40" fmla="*/ 10788834 w 12202113"/>
              <a:gd name="connsiteY40" fmla="*/ 2977840 h 3188466"/>
              <a:gd name="connsiteX41" fmla="*/ 10707711 w 12202113"/>
              <a:gd name="connsiteY41" fmla="*/ 2985644 h 3188466"/>
              <a:gd name="connsiteX42" fmla="*/ 10576086 w 12202113"/>
              <a:gd name="connsiteY42" fmla="*/ 3015319 h 3188466"/>
              <a:gd name="connsiteX43" fmla="*/ 10534761 w 12202113"/>
              <a:gd name="connsiteY43" fmla="*/ 3019524 h 3188466"/>
              <a:gd name="connsiteX44" fmla="*/ 10527537 w 12202113"/>
              <a:gd name="connsiteY44" fmla="*/ 3017814 h 3188466"/>
              <a:gd name="connsiteX45" fmla="*/ 10321799 w 12202113"/>
              <a:gd name="connsiteY45" fmla="*/ 3035635 h 3188466"/>
              <a:gd name="connsiteX46" fmla="*/ 10284989 w 12202113"/>
              <a:gd name="connsiteY46" fmla="*/ 3036679 h 3188466"/>
              <a:gd name="connsiteX47" fmla="*/ 10257423 w 12202113"/>
              <a:gd name="connsiteY47" fmla="*/ 3036027 h 3188466"/>
              <a:gd name="connsiteX48" fmla="*/ 10191450 w 12202113"/>
              <a:gd name="connsiteY48" fmla="*/ 3041963 h 3188466"/>
              <a:gd name="connsiteX49" fmla="*/ 10083845 w 12202113"/>
              <a:gd name="connsiteY49" fmla="*/ 3054978 h 3188466"/>
              <a:gd name="connsiteX50" fmla="*/ 10060611 w 12202113"/>
              <a:gd name="connsiteY50" fmla="*/ 3057035 h 3188466"/>
              <a:gd name="connsiteX51" fmla="*/ 10039363 w 12202113"/>
              <a:gd name="connsiteY51" fmla="*/ 3055961 h 3188466"/>
              <a:gd name="connsiteX52" fmla="*/ 10033322 w 12202113"/>
              <a:gd name="connsiteY52" fmla="*/ 3053238 h 3188466"/>
              <a:gd name="connsiteX53" fmla="*/ 10020337 w 12202113"/>
              <a:gd name="connsiteY53" fmla="*/ 3053912 h 3188466"/>
              <a:gd name="connsiteX54" fmla="*/ 10016616 w 12202113"/>
              <a:gd name="connsiteY54" fmla="*/ 3053498 h 3188466"/>
              <a:gd name="connsiteX55" fmla="*/ 9995549 w 12202113"/>
              <a:gd name="connsiteY55" fmla="*/ 3051719 h 3188466"/>
              <a:gd name="connsiteX56" fmla="*/ 9957212 w 12202113"/>
              <a:gd name="connsiteY56" fmla="*/ 3062663 h 3188466"/>
              <a:gd name="connsiteX57" fmla="*/ 9904584 w 12202113"/>
              <a:gd name="connsiteY57" fmla="*/ 3063999 h 3188466"/>
              <a:gd name="connsiteX58" fmla="*/ 9713857 w 12202113"/>
              <a:gd name="connsiteY58" fmla="*/ 3087955 h 3188466"/>
              <a:gd name="connsiteX59" fmla="*/ 9678879 w 12202113"/>
              <a:gd name="connsiteY59" fmla="*/ 3079676 h 3188466"/>
              <a:gd name="connsiteX60" fmla="*/ 9598760 w 12202113"/>
              <a:gd name="connsiteY60" fmla="*/ 3085228 h 3188466"/>
              <a:gd name="connsiteX61" fmla="*/ 9488796 w 12202113"/>
              <a:gd name="connsiteY61" fmla="*/ 3115384 h 3188466"/>
              <a:gd name="connsiteX62" fmla="*/ 9341972 w 12202113"/>
              <a:gd name="connsiteY62" fmla="*/ 3126583 h 3188466"/>
              <a:gd name="connsiteX63" fmla="*/ 9333795 w 12202113"/>
              <a:gd name="connsiteY63" fmla="*/ 3132083 h 3188466"/>
              <a:gd name="connsiteX64" fmla="*/ 9321736 w 12202113"/>
              <a:gd name="connsiteY64" fmla="*/ 3135834 h 3188466"/>
              <a:gd name="connsiteX65" fmla="*/ 9319405 w 12202113"/>
              <a:gd name="connsiteY65" fmla="*/ 3135561 h 3188466"/>
              <a:gd name="connsiteX66" fmla="*/ 9302847 w 12202113"/>
              <a:gd name="connsiteY66" fmla="*/ 3137746 h 3188466"/>
              <a:gd name="connsiteX67" fmla="*/ 9300930 w 12202113"/>
              <a:gd name="connsiteY67" fmla="*/ 3139687 h 3188466"/>
              <a:gd name="connsiteX68" fmla="*/ 9290106 w 12202113"/>
              <a:gd name="connsiteY68" fmla="*/ 3141645 h 3188466"/>
              <a:gd name="connsiteX69" fmla="*/ 9270220 w 12202113"/>
              <a:gd name="connsiteY69" fmla="*/ 3146737 h 3188466"/>
              <a:gd name="connsiteX70" fmla="*/ 9265150 w 12202113"/>
              <a:gd name="connsiteY70" fmla="*/ 3146531 h 3188466"/>
              <a:gd name="connsiteX71" fmla="*/ 9233057 w 12202113"/>
              <a:gd name="connsiteY71" fmla="*/ 3152408 h 3188466"/>
              <a:gd name="connsiteX72" fmla="*/ 9231974 w 12202113"/>
              <a:gd name="connsiteY72" fmla="*/ 3151938 h 3188466"/>
              <a:gd name="connsiteX73" fmla="*/ 9220130 w 12202113"/>
              <a:gd name="connsiteY73" fmla="*/ 3151189 h 3188466"/>
              <a:gd name="connsiteX74" fmla="*/ 9198955 w 12202113"/>
              <a:gd name="connsiteY74" fmla="*/ 3151015 h 3188466"/>
              <a:gd name="connsiteX75" fmla="*/ 9142196 w 12202113"/>
              <a:gd name="connsiteY75" fmla="*/ 3143802 h 3188466"/>
              <a:gd name="connsiteX76" fmla="*/ 9108665 w 12202113"/>
              <a:gd name="connsiteY76" fmla="*/ 3149868 h 3188466"/>
              <a:gd name="connsiteX77" fmla="*/ 9014086 w 12202113"/>
              <a:gd name="connsiteY77" fmla="*/ 3150791 h 3188466"/>
              <a:gd name="connsiteX78" fmla="*/ 8915037 w 12202113"/>
              <a:gd name="connsiteY78" fmla="*/ 3140020 h 3188466"/>
              <a:gd name="connsiteX79" fmla="*/ 8815667 w 12202113"/>
              <a:gd name="connsiteY79" fmla="*/ 3138606 h 3188466"/>
              <a:gd name="connsiteX80" fmla="*/ 8779688 w 12202113"/>
              <a:gd name="connsiteY80" fmla="*/ 3138895 h 3188466"/>
              <a:gd name="connsiteX81" fmla="*/ 8715556 w 12202113"/>
              <a:gd name="connsiteY81" fmla="*/ 3135878 h 3188466"/>
              <a:gd name="connsiteX82" fmla="*/ 8686183 w 12202113"/>
              <a:gd name="connsiteY82" fmla="*/ 3132307 h 3188466"/>
              <a:gd name="connsiteX83" fmla="*/ 8684895 w 12202113"/>
              <a:gd name="connsiteY83" fmla="*/ 3132527 h 3188466"/>
              <a:gd name="connsiteX84" fmla="*/ 8682270 w 12202113"/>
              <a:gd name="connsiteY84" fmla="*/ 3130989 h 3188466"/>
              <a:gd name="connsiteX85" fmla="*/ 8676836 w 12202113"/>
              <a:gd name="connsiteY85" fmla="*/ 3130278 h 3188466"/>
              <a:gd name="connsiteX86" fmla="*/ 8662002 w 12202113"/>
              <a:gd name="connsiteY86" fmla="*/ 3130735 h 3188466"/>
              <a:gd name="connsiteX87" fmla="*/ 8656423 w 12202113"/>
              <a:gd name="connsiteY87" fmla="*/ 3131304 h 3188466"/>
              <a:gd name="connsiteX88" fmla="*/ 8648261 w 12202113"/>
              <a:gd name="connsiteY88" fmla="*/ 3131294 h 3188466"/>
              <a:gd name="connsiteX89" fmla="*/ 8648057 w 12202113"/>
              <a:gd name="connsiteY89" fmla="*/ 3131167 h 3188466"/>
              <a:gd name="connsiteX90" fmla="*/ 8640412 w 12202113"/>
              <a:gd name="connsiteY90" fmla="*/ 3131403 h 3188466"/>
              <a:gd name="connsiteX91" fmla="*/ 8603003 w 12202113"/>
              <a:gd name="connsiteY91" fmla="*/ 3134155 h 3188466"/>
              <a:gd name="connsiteX92" fmla="*/ 8553571 w 12202113"/>
              <a:gd name="connsiteY92" fmla="*/ 3122125 h 3188466"/>
              <a:gd name="connsiteX93" fmla="*/ 8533128 w 12202113"/>
              <a:gd name="connsiteY93" fmla="*/ 3120039 h 3188466"/>
              <a:gd name="connsiteX94" fmla="*/ 8522209 w 12202113"/>
              <a:gd name="connsiteY94" fmla="*/ 3118252 h 3188466"/>
              <a:gd name="connsiteX95" fmla="*/ 8521532 w 12202113"/>
              <a:gd name="connsiteY95" fmla="*/ 3117705 h 3188466"/>
              <a:gd name="connsiteX96" fmla="*/ 8485667 w 12202113"/>
              <a:gd name="connsiteY96" fmla="*/ 3120406 h 3188466"/>
              <a:gd name="connsiteX97" fmla="*/ 8480905 w 12202113"/>
              <a:gd name="connsiteY97" fmla="*/ 3119749 h 3188466"/>
              <a:gd name="connsiteX98" fmla="*/ 8457530 w 12202113"/>
              <a:gd name="connsiteY98" fmla="*/ 3122810 h 3188466"/>
              <a:gd name="connsiteX99" fmla="*/ 8445451 w 12202113"/>
              <a:gd name="connsiteY99" fmla="*/ 3123697 h 3188466"/>
              <a:gd name="connsiteX100" fmla="*/ 8442039 w 12202113"/>
              <a:gd name="connsiteY100" fmla="*/ 3125378 h 3188466"/>
              <a:gd name="connsiteX101" fmla="*/ 8424215 w 12202113"/>
              <a:gd name="connsiteY101" fmla="*/ 3125963 h 3188466"/>
              <a:gd name="connsiteX102" fmla="*/ 8422165 w 12202113"/>
              <a:gd name="connsiteY102" fmla="*/ 3125491 h 3188466"/>
              <a:gd name="connsiteX103" fmla="*/ 8407465 w 12202113"/>
              <a:gd name="connsiteY103" fmla="*/ 3127979 h 3188466"/>
              <a:gd name="connsiteX104" fmla="*/ 8395146 w 12202113"/>
              <a:gd name="connsiteY104" fmla="*/ 3132488 h 3188466"/>
              <a:gd name="connsiteX105" fmla="*/ 8243538 w 12202113"/>
              <a:gd name="connsiteY105" fmla="*/ 3129873 h 3188466"/>
              <a:gd name="connsiteX106" fmla="*/ 8112685 w 12202113"/>
              <a:gd name="connsiteY106" fmla="*/ 3148698 h 3188466"/>
              <a:gd name="connsiteX107" fmla="*/ 8026741 w 12202113"/>
              <a:gd name="connsiteY107" fmla="*/ 3154015 h 3188466"/>
              <a:gd name="connsiteX108" fmla="*/ 8030400 w 12202113"/>
              <a:gd name="connsiteY108" fmla="*/ 3146736 h 3188466"/>
              <a:gd name="connsiteX109" fmla="*/ 8002987 w 12202113"/>
              <a:gd name="connsiteY109" fmla="*/ 3135663 h 3188466"/>
              <a:gd name="connsiteX110" fmla="*/ 7798568 w 12202113"/>
              <a:gd name="connsiteY110" fmla="*/ 3141249 h 3188466"/>
              <a:gd name="connsiteX111" fmla="*/ 7746353 w 12202113"/>
              <a:gd name="connsiteY111" fmla="*/ 3137755 h 3188466"/>
              <a:gd name="connsiteX112" fmla="*/ 7700395 w 12202113"/>
              <a:gd name="connsiteY112" fmla="*/ 3144729 h 3188466"/>
              <a:gd name="connsiteX113" fmla="*/ 7681335 w 12202113"/>
              <a:gd name="connsiteY113" fmla="*/ 3141120 h 3188466"/>
              <a:gd name="connsiteX114" fmla="*/ 7678044 w 12202113"/>
              <a:gd name="connsiteY114" fmla="*/ 3140387 h 3188466"/>
              <a:gd name="connsiteX115" fmla="*/ 7664890 w 12202113"/>
              <a:gd name="connsiteY115" fmla="*/ 3139855 h 3188466"/>
              <a:gd name="connsiteX116" fmla="*/ 7661183 w 12202113"/>
              <a:gd name="connsiteY116" fmla="*/ 3136706 h 3188466"/>
              <a:gd name="connsiteX117" fmla="*/ 7641383 w 12202113"/>
              <a:gd name="connsiteY117" fmla="*/ 3133755 h 3188466"/>
              <a:gd name="connsiteX118" fmla="*/ 7617169 w 12202113"/>
              <a:gd name="connsiteY118" fmla="*/ 3133614 h 3188466"/>
              <a:gd name="connsiteX119" fmla="*/ 7531143 w 12202113"/>
              <a:gd name="connsiteY119" fmla="*/ 3132781 h 3188466"/>
              <a:gd name="connsiteX120" fmla="*/ 7517113 w 12202113"/>
              <a:gd name="connsiteY120" fmla="*/ 3134483 h 3188466"/>
              <a:gd name="connsiteX121" fmla="*/ 7471320 w 12202113"/>
              <a:gd name="connsiteY121" fmla="*/ 3131645 h 3188466"/>
              <a:gd name="connsiteX122" fmla="*/ 7430512 w 12202113"/>
              <a:gd name="connsiteY122" fmla="*/ 3131007 h 3188466"/>
              <a:gd name="connsiteX123" fmla="*/ 7404071 w 12202113"/>
              <a:gd name="connsiteY123" fmla="*/ 3132361 h 3188466"/>
              <a:gd name="connsiteX124" fmla="*/ 7397140 w 12202113"/>
              <a:gd name="connsiteY124" fmla="*/ 3131239 h 3188466"/>
              <a:gd name="connsiteX125" fmla="*/ 7370514 w 12202113"/>
              <a:gd name="connsiteY125" fmla="*/ 3130516 h 3188466"/>
              <a:gd name="connsiteX126" fmla="*/ 7356953 w 12202113"/>
              <a:gd name="connsiteY126" fmla="*/ 3132179 h 3188466"/>
              <a:gd name="connsiteX127" fmla="*/ 7343567 w 12202113"/>
              <a:gd name="connsiteY127" fmla="*/ 3128350 h 3188466"/>
              <a:gd name="connsiteX128" fmla="*/ 7340295 w 12202113"/>
              <a:gd name="connsiteY128" fmla="*/ 3125545 h 3188466"/>
              <a:gd name="connsiteX129" fmla="*/ 7321348 w 12202113"/>
              <a:gd name="connsiteY129" fmla="*/ 3126804 h 3188466"/>
              <a:gd name="connsiteX130" fmla="*/ 7305815 w 12202113"/>
              <a:gd name="connsiteY130" fmla="*/ 3124063 h 3188466"/>
              <a:gd name="connsiteX131" fmla="*/ 7292274 w 12202113"/>
              <a:gd name="connsiteY131" fmla="*/ 3125855 h 3188466"/>
              <a:gd name="connsiteX132" fmla="*/ 7286654 w 12202113"/>
              <a:gd name="connsiteY132" fmla="*/ 3125451 h 3188466"/>
              <a:gd name="connsiteX133" fmla="*/ 7272685 w 12202113"/>
              <a:gd name="connsiteY133" fmla="*/ 3124094 h 3188466"/>
              <a:gd name="connsiteX134" fmla="*/ 7248584 w 12202113"/>
              <a:gd name="connsiteY134" fmla="*/ 3121080 h 3188466"/>
              <a:gd name="connsiteX135" fmla="*/ 7241065 w 12202113"/>
              <a:gd name="connsiteY135" fmla="*/ 3120661 h 3188466"/>
              <a:gd name="connsiteX136" fmla="*/ 7224696 w 12202113"/>
              <a:gd name="connsiteY136" fmla="*/ 3116051 h 3188466"/>
              <a:gd name="connsiteX137" fmla="*/ 7193009 w 12202113"/>
              <a:gd name="connsiteY137" fmla="*/ 3112108 h 3188466"/>
              <a:gd name="connsiteX138" fmla="*/ 7137220 w 12202113"/>
              <a:gd name="connsiteY138" fmla="*/ 3098354 h 3188466"/>
              <a:gd name="connsiteX139" fmla="*/ 7104427 w 12202113"/>
              <a:gd name="connsiteY139" fmla="*/ 3091790 h 3188466"/>
              <a:gd name="connsiteX140" fmla="*/ 7082240 w 12202113"/>
              <a:gd name="connsiteY140" fmla="*/ 3085740 h 3188466"/>
              <a:gd name="connsiteX141" fmla="*/ 7016754 w 12202113"/>
              <a:gd name="connsiteY141" fmla="*/ 3077196 h 3188466"/>
              <a:gd name="connsiteX142" fmla="*/ 6904436 w 12202113"/>
              <a:gd name="connsiteY142" fmla="*/ 3065900 h 3188466"/>
              <a:gd name="connsiteX143" fmla="*/ 6881434 w 12202113"/>
              <a:gd name="connsiteY143" fmla="*/ 3062865 h 3188466"/>
              <a:gd name="connsiteX144" fmla="*/ 6865273 w 12202113"/>
              <a:gd name="connsiteY144" fmla="*/ 3057749 h 3188466"/>
              <a:gd name="connsiteX145" fmla="*/ 6864671 w 12202113"/>
              <a:gd name="connsiteY145" fmla="*/ 3054378 h 3188466"/>
              <a:gd name="connsiteX146" fmla="*/ 6852599 w 12202113"/>
              <a:gd name="connsiteY146" fmla="*/ 3052306 h 3188466"/>
              <a:gd name="connsiteX147" fmla="*/ 6850143 w 12202113"/>
              <a:gd name="connsiteY147" fmla="*/ 3051232 h 3188466"/>
              <a:gd name="connsiteX148" fmla="*/ 6835301 w 12202113"/>
              <a:gd name="connsiteY148" fmla="*/ 3045593 h 3188466"/>
              <a:gd name="connsiteX149" fmla="*/ 6784871 w 12202113"/>
              <a:gd name="connsiteY149" fmla="*/ 3046562 h 3188466"/>
              <a:gd name="connsiteX150" fmla="*/ 6738245 w 12202113"/>
              <a:gd name="connsiteY150" fmla="*/ 3037055 h 3188466"/>
              <a:gd name="connsiteX151" fmla="*/ 6537703 w 12202113"/>
              <a:gd name="connsiteY151" fmla="*/ 3017736 h 3188466"/>
              <a:gd name="connsiteX152" fmla="*/ 6521858 w 12202113"/>
              <a:gd name="connsiteY152" fmla="*/ 3004158 h 3188466"/>
              <a:gd name="connsiteX153" fmla="*/ 6445069 w 12202113"/>
              <a:gd name="connsiteY153" fmla="*/ 2992470 h 3188466"/>
              <a:gd name="connsiteX154" fmla="*/ 6302447 w 12202113"/>
              <a:gd name="connsiteY154" fmla="*/ 2994274 h 3188466"/>
              <a:gd name="connsiteX155" fmla="*/ 6160029 w 12202113"/>
              <a:gd name="connsiteY155" fmla="*/ 2973666 h 3188466"/>
              <a:gd name="connsiteX156" fmla="*/ 6144046 w 12202113"/>
              <a:gd name="connsiteY156" fmla="*/ 2976380 h 3188466"/>
              <a:gd name="connsiteX157" fmla="*/ 6127670 w 12202113"/>
              <a:gd name="connsiteY157" fmla="*/ 2976929 h 3188466"/>
              <a:gd name="connsiteX158" fmla="*/ 6126155 w 12202113"/>
              <a:gd name="connsiteY158" fmla="*/ 2976245 h 3188466"/>
              <a:gd name="connsiteX159" fmla="*/ 6108575 w 12202113"/>
              <a:gd name="connsiteY159" fmla="*/ 2974651 h 3188466"/>
              <a:gd name="connsiteX160" fmla="*/ 6103746 w 12202113"/>
              <a:gd name="connsiteY160" fmla="*/ 2975803 h 3188466"/>
              <a:gd name="connsiteX161" fmla="*/ 6091377 w 12202113"/>
              <a:gd name="connsiteY161" fmla="*/ 2975180 h 3188466"/>
              <a:gd name="connsiteX162" fmla="*/ 6066183 w 12202113"/>
              <a:gd name="connsiteY162" fmla="*/ 2975222 h 3188466"/>
              <a:gd name="connsiteX163" fmla="*/ 6063287 w 12202113"/>
              <a:gd name="connsiteY163" fmla="*/ 2974353 h 3188466"/>
              <a:gd name="connsiteX164" fmla="*/ 6054813 w 12202113"/>
              <a:gd name="connsiteY164" fmla="*/ 2974911 h 3188466"/>
              <a:gd name="connsiteX165" fmla="*/ 6050809 w 12202113"/>
              <a:gd name="connsiteY165" fmla="*/ 2973985 h 3188466"/>
              <a:gd name="connsiteX166" fmla="*/ 6013979 w 12202113"/>
              <a:gd name="connsiteY166" fmla="*/ 2974553 h 3188466"/>
              <a:gd name="connsiteX167" fmla="*/ 6013800 w 12202113"/>
              <a:gd name="connsiteY167" fmla="*/ 2973973 h 3188466"/>
              <a:gd name="connsiteX168" fmla="*/ 6004866 w 12202113"/>
              <a:gd name="connsiteY168" fmla="*/ 2971570 h 3188466"/>
              <a:gd name="connsiteX169" fmla="*/ 5987036 w 12202113"/>
              <a:gd name="connsiteY169" fmla="*/ 2968315 h 3188466"/>
              <a:gd name="connsiteX170" fmla="*/ 5950027 w 12202113"/>
              <a:gd name="connsiteY170" fmla="*/ 2953546 h 3188466"/>
              <a:gd name="connsiteX171" fmla="*/ 5911668 w 12202113"/>
              <a:gd name="connsiteY171" fmla="*/ 2954074 h 3188466"/>
              <a:gd name="connsiteX172" fmla="*/ 5904110 w 12202113"/>
              <a:gd name="connsiteY172" fmla="*/ 2953861 h 3188466"/>
              <a:gd name="connsiteX173" fmla="*/ 5904026 w 12202113"/>
              <a:gd name="connsiteY173" fmla="*/ 2953724 h 3188466"/>
              <a:gd name="connsiteX174" fmla="*/ 5896189 w 12202113"/>
              <a:gd name="connsiteY174" fmla="*/ 2953236 h 3188466"/>
              <a:gd name="connsiteX175" fmla="*/ 5890331 w 12202113"/>
              <a:gd name="connsiteY175" fmla="*/ 2953471 h 3188466"/>
              <a:gd name="connsiteX176" fmla="*/ 5875672 w 12202113"/>
              <a:gd name="connsiteY176" fmla="*/ 2953056 h 3188466"/>
              <a:gd name="connsiteX177" fmla="*/ 5871070 w 12202113"/>
              <a:gd name="connsiteY177" fmla="*/ 2952035 h 3188466"/>
              <a:gd name="connsiteX178" fmla="*/ 5869888 w 12202113"/>
              <a:gd name="connsiteY178" fmla="*/ 2950364 h 3188466"/>
              <a:gd name="connsiteX179" fmla="*/ 5868461 w 12202113"/>
              <a:gd name="connsiteY179" fmla="*/ 2950506 h 3188466"/>
              <a:gd name="connsiteX180" fmla="*/ 5843343 w 12202113"/>
              <a:gd name="connsiteY180" fmla="*/ 2945262 h 3188466"/>
              <a:gd name="connsiteX181" fmla="*/ 5784331 w 12202113"/>
              <a:gd name="connsiteY181" fmla="*/ 2938531 h 3188466"/>
              <a:gd name="connsiteX182" fmla="*/ 5749498 w 12202113"/>
              <a:gd name="connsiteY182" fmla="*/ 2936713 h 3188466"/>
              <a:gd name="connsiteX183" fmla="*/ 5655214 w 12202113"/>
              <a:gd name="connsiteY183" fmla="*/ 2929503 h 3188466"/>
              <a:gd name="connsiteX184" fmla="*/ 5561446 w 12202113"/>
              <a:gd name="connsiteY184" fmla="*/ 2920575 h 3188466"/>
              <a:gd name="connsiteX185" fmla="*/ 5519456 w 12202113"/>
              <a:gd name="connsiteY185" fmla="*/ 2906631 h 3188466"/>
              <a:gd name="connsiteX186" fmla="*/ 5514099 w 12202113"/>
              <a:gd name="connsiteY186" fmla="*/ 2906097 h 3188466"/>
              <a:gd name="connsiteX187" fmla="*/ 5499273 w 12202113"/>
              <a:gd name="connsiteY187" fmla="*/ 2907057 h 3188466"/>
              <a:gd name="connsiteX188" fmla="*/ 5493664 w 12202113"/>
              <a:gd name="connsiteY188" fmla="*/ 2907817 h 3188466"/>
              <a:gd name="connsiteX189" fmla="*/ 5485530 w 12202113"/>
              <a:gd name="connsiteY189" fmla="*/ 2908080 h 3188466"/>
              <a:gd name="connsiteX190" fmla="*/ 5485337 w 12202113"/>
              <a:gd name="connsiteY190" fmla="*/ 2907959 h 3188466"/>
              <a:gd name="connsiteX191" fmla="*/ 5477696 w 12202113"/>
              <a:gd name="connsiteY191" fmla="*/ 2908455 h 3188466"/>
              <a:gd name="connsiteX192" fmla="*/ 5440170 w 12202113"/>
              <a:gd name="connsiteY192" fmla="*/ 2912482 h 3188466"/>
              <a:gd name="connsiteX193" fmla="*/ 5391911 w 12202113"/>
              <a:gd name="connsiteY193" fmla="*/ 2902040 h 3188466"/>
              <a:gd name="connsiteX194" fmla="*/ 5371708 w 12202113"/>
              <a:gd name="connsiteY194" fmla="*/ 2900629 h 3188466"/>
              <a:gd name="connsiteX195" fmla="*/ 5360976 w 12202113"/>
              <a:gd name="connsiteY195" fmla="*/ 2899197 h 3188466"/>
              <a:gd name="connsiteX196" fmla="*/ 5360345 w 12202113"/>
              <a:gd name="connsiteY196" fmla="*/ 2898671 h 3188466"/>
              <a:gd name="connsiteX197" fmla="*/ 5324367 w 12202113"/>
              <a:gd name="connsiteY197" fmla="*/ 2902593 h 3188466"/>
              <a:gd name="connsiteX198" fmla="*/ 5319673 w 12202113"/>
              <a:gd name="connsiteY198" fmla="*/ 2902094 h 3188466"/>
              <a:gd name="connsiteX199" fmla="*/ 5296114 w 12202113"/>
              <a:gd name="connsiteY199" fmla="*/ 2905958 h 3188466"/>
              <a:gd name="connsiteX200" fmla="*/ 5283999 w 12202113"/>
              <a:gd name="connsiteY200" fmla="*/ 2907258 h 3188466"/>
              <a:gd name="connsiteX201" fmla="*/ 5280460 w 12202113"/>
              <a:gd name="connsiteY201" fmla="*/ 2909063 h 3188466"/>
              <a:gd name="connsiteX202" fmla="*/ 5262637 w 12202113"/>
              <a:gd name="connsiteY202" fmla="*/ 2910250 h 3188466"/>
              <a:gd name="connsiteX203" fmla="*/ 5260635 w 12202113"/>
              <a:gd name="connsiteY203" fmla="*/ 2909845 h 3188466"/>
              <a:gd name="connsiteX204" fmla="*/ 5245770 w 12202113"/>
              <a:gd name="connsiteY204" fmla="*/ 2912842 h 3188466"/>
              <a:gd name="connsiteX205" fmla="*/ 5233108 w 12202113"/>
              <a:gd name="connsiteY205" fmla="*/ 2917794 h 3188466"/>
              <a:gd name="connsiteX206" fmla="*/ 5082201 w 12202113"/>
              <a:gd name="connsiteY206" fmla="*/ 2920260 h 3188466"/>
              <a:gd name="connsiteX207" fmla="*/ 4939211 w 12202113"/>
              <a:gd name="connsiteY207" fmla="*/ 2931760 h 3188466"/>
              <a:gd name="connsiteX208" fmla="*/ 4794309 w 12202113"/>
              <a:gd name="connsiteY208" fmla="*/ 2937227 h 3188466"/>
              <a:gd name="connsiteX209" fmla="*/ 4637676 w 12202113"/>
              <a:gd name="connsiteY209" fmla="*/ 2946666 h 3188466"/>
              <a:gd name="connsiteX210" fmla="*/ 4585922 w 12202113"/>
              <a:gd name="connsiteY210" fmla="*/ 2944906 h 3188466"/>
              <a:gd name="connsiteX211" fmla="*/ 4539516 w 12202113"/>
              <a:gd name="connsiteY211" fmla="*/ 2953466 h 3188466"/>
              <a:gd name="connsiteX212" fmla="*/ 4520819 w 12202113"/>
              <a:gd name="connsiteY212" fmla="*/ 2950477 h 3188466"/>
              <a:gd name="connsiteX213" fmla="*/ 4517604 w 12202113"/>
              <a:gd name="connsiteY213" fmla="*/ 2949852 h 3188466"/>
              <a:gd name="connsiteX214" fmla="*/ 4504537 w 12202113"/>
              <a:gd name="connsiteY214" fmla="*/ 2949759 h 3188466"/>
              <a:gd name="connsiteX215" fmla="*/ 4501104 w 12202113"/>
              <a:gd name="connsiteY215" fmla="*/ 2946715 h 3188466"/>
              <a:gd name="connsiteX216" fmla="*/ 4342695 w 12202113"/>
              <a:gd name="connsiteY216" fmla="*/ 2951638 h 3188466"/>
              <a:gd name="connsiteX217" fmla="*/ 4274096 w 12202113"/>
              <a:gd name="connsiteY217" fmla="*/ 2953640 h 3188466"/>
              <a:gd name="connsiteX218" fmla="*/ 4248170 w 12202113"/>
              <a:gd name="connsiteY218" fmla="*/ 2951384 h 3188466"/>
              <a:gd name="connsiteX219" fmla="*/ 4147924 w 12202113"/>
              <a:gd name="connsiteY219" fmla="*/ 2945945 h 3188466"/>
              <a:gd name="connsiteX220" fmla="*/ 4061825 w 12202113"/>
              <a:gd name="connsiteY220" fmla="*/ 2944206 h 3188466"/>
              <a:gd name="connsiteX221" fmla="*/ 3998557 w 12202113"/>
              <a:gd name="connsiteY221" fmla="*/ 2955821 h 3188466"/>
              <a:gd name="connsiteX222" fmla="*/ 3993107 w 12202113"/>
              <a:gd name="connsiteY222" fmla="*/ 2953708 h 3188466"/>
              <a:gd name="connsiteX223" fmla="*/ 3949713 w 12202113"/>
              <a:gd name="connsiteY223" fmla="*/ 2955441 h 3188466"/>
              <a:gd name="connsiteX224" fmla="*/ 3797284 w 12202113"/>
              <a:gd name="connsiteY224" fmla="*/ 2977037 h 3188466"/>
              <a:gd name="connsiteX225" fmla="*/ 3712498 w 12202113"/>
              <a:gd name="connsiteY225" fmla="*/ 2979996 h 3188466"/>
              <a:gd name="connsiteX226" fmla="*/ 3682471 w 12202113"/>
              <a:gd name="connsiteY226" fmla="*/ 2978543 h 3188466"/>
              <a:gd name="connsiteX227" fmla="*/ 3632163 w 12202113"/>
              <a:gd name="connsiteY227" fmla="*/ 2976264 h 3188466"/>
              <a:gd name="connsiteX228" fmla="*/ 3594728 w 12202113"/>
              <a:gd name="connsiteY228" fmla="*/ 2968398 h 3188466"/>
              <a:gd name="connsiteX229" fmla="*/ 3552594 w 12202113"/>
              <a:gd name="connsiteY229" fmla="*/ 2968934 h 3188466"/>
              <a:gd name="connsiteX230" fmla="*/ 3542589 w 12202113"/>
              <a:gd name="connsiteY230" fmla="*/ 2977031 h 3188466"/>
              <a:gd name="connsiteX231" fmla="*/ 3497591 w 12202113"/>
              <a:gd name="connsiteY231" fmla="*/ 2975018 h 3188466"/>
              <a:gd name="connsiteX232" fmla="*/ 3429352 w 12202113"/>
              <a:gd name="connsiteY232" fmla="*/ 2971090 h 3188466"/>
              <a:gd name="connsiteX233" fmla="*/ 3389938 w 12202113"/>
              <a:gd name="connsiteY233" fmla="*/ 2970884 h 3188466"/>
              <a:gd name="connsiteX234" fmla="*/ 3282344 w 12202113"/>
              <a:gd name="connsiteY234" fmla="*/ 2968084 h 3188466"/>
              <a:gd name="connsiteX235" fmla="*/ 3174624 w 12202113"/>
              <a:gd name="connsiteY235" fmla="*/ 2963576 h 3188466"/>
              <a:gd name="connsiteX236" fmla="*/ 3111077 w 12202113"/>
              <a:gd name="connsiteY236" fmla="*/ 2951285 h 3188466"/>
              <a:gd name="connsiteX237" fmla="*/ 3022501 w 12202113"/>
              <a:gd name="connsiteY237" fmla="*/ 2948619 h 3188466"/>
              <a:gd name="connsiteX238" fmla="*/ 3007714 w 12202113"/>
              <a:gd name="connsiteY238" fmla="*/ 2946762 h 3188466"/>
              <a:gd name="connsiteX239" fmla="*/ 2903098 w 12202113"/>
              <a:gd name="connsiteY239" fmla="*/ 2940576 h 3188466"/>
              <a:gd name="connsiteX240" fmla="*/ 2781591 w 12202113"/>
              <a:gd name="connsiteY240" fmla="*/ 2946394 h 3188466"/>
              <a:gd name="connsiteX241" fmla="*/ 2627942 w 12202113"/>
              <a:gd name="connsiteY241" fmla="*/ 2919996 h 3188466"/>
              <a:gd name="connsiteX242" fmla="*/ 2354959 w 12202113"/>
              <a:gd name="connsiteY242" fmla="*/ 2882080 h 3188466"/>
              <a:gd name="connsiteX243" fmla="*/ 2063184 w 12202113"/>
              <a:gd name="connsiteY243" fmla="*/ 2879109 h 3188466"/>
              <a:gd name="connsiteX244" fmla="*/ 1986946 w 12202113"/>
              <a:gd name="connsiteY244" fmla="*/ 2887619 h 3188466"/>
              <a:gd name="connsiteX245" fmla="*/ 1763479 w 12202113"/>
              <a:gd name="connsiteY245" fmla="*/ 2909077 h 3188466"/>
              <a:gd name="connsiteX246" fmla="*/ 1537980 w 12202113"/>
              <a:gd name="connsiteY246" fmla="*/ 2960398 h 3188466"/>
              <a:gd name="connsiteX247" fmla="*/ 1395229 w 12202113"/>
              <a:gd name="connsiteY247" fmla="*/ 2975625 h 3188466"/>
              <a:gd name="connsiteX248" fmla="*/ 1327834 w 12202113"/>
              <a:gd name="connsiteY248" fmla="*/ 2989485 h 3188466"/>
              <a:gd name="connsiteX249" fmla="*/ 1280757 w 12202113"/>
              <a:gd name="connsiteY249" fmla="*/ 2992959 h 3188466"/>
              <a:gd name="connsiteX250" fmla="*/ 1252582 w 12202113"/>
              <a:gd name="connsiteY250" fmla="*/ 2995877 h 3188466"/>
              <a:gd name="connsiteX251" fmla="*/ 1204670 w 12202113"/>
              <a:gd name="connsiteY251" fmla="*/ 3014826 h 3188466"/>
              <a:gd name="connsiteX252" fmla="*/ 1020457 w 12202113"/>
              <a:gd name="connsiteY252" fmla="*/ 3031603 h 3188466"/>
              <a:gd name="connsiteX253" fmla="*/ 843248 w 12202113"/>
              <a:gd name="connsiteY253" fmla="*/ 3026954 h 3188466"/>
              <a:gd name="connsiteX254" fmla="*/ 583517 w 12202113"/>
              <a:gd name="connsiteY254" fmla="*/ 3089095 h 3188466"/>
              <a:gd name="connsiteX255" fmla="*/ 556836 w 12202113"/>
              <a:gd name="connsiteY255" fmla="*/ 3094374 h 3188466"/>
              <a:gd name="connsiteX256" fmla="*/ 412089 w 12202113"/>
              <a:gd name="connsiteY256" fmla="*/ 3121334 h 3188466"/>
              <a:gd name="connsiteX257" fmla="*/ 83929 w 12202113"/>
              <a:gd name="connsiteY257" fmla="*/ 3150566 h 3188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2202113" h="3188466">
                <a:moveTo>
                  <a:pt x="0" y="3188466"/>
                </a:moveTo>
                <a:lnTo>
                  <a:pt x="10116" y="2657641"/>
                </a:lnTo>
                <a:lnTo>
                  <a:pt x="10116" y="0"/>
                </a:lnTo>
                <a:lnTo>
                  <a:pt x="12202113" y="0"/>
                </a:lnTo>
                <a:lnTo>
                  <a:pt x="12202113" y="2879832"/>
                </a:lnTo>
                <a:lnTo>
                  <a:pt x="12198167" y="2880360"/>
                </a:lnTo>
                <a:cubicBezTo>
                  <a:pt x="12163116" y="2884349"/>
                  <a:pt x="12143771" y="2884544"/>
                  <a:pt x="12122128" y="2887194"/>
                </a:cubicBezTo>
                <a:cubicBezTo>
                  <a:pt x="12087086" y="2893347"/>
                  <a:pt x="12050015" y="2907304"/>
                  <a:pt x="12028868" y="2911786"/>
                </a:cubicBezTo>
                <a:lnTo>
                  <a:pt x="11995238" y="2914090"/>
                </a:lnTo>
                <a:lnTo>
                  <a:pt x="11996460" y="2918442"/>
                </a:lnTo>
                <a:lnTo>
                  <a:pt x="11983968" y="2918762"/>
                </a:lnTo>
                <a:lnTo>
                  <a:pt x="11956084" y="2918868"/>
                </a:lnTo>
                <a:cubicBezTo>
                  <a:pt x="11938684" y="2919526"/>
                  <a:pt x="11890300" y="2918483"/>
                  <a:pt x="11872586" y="2920076"/>
                </a:cubicBezTo>
                <a:cubicBezTo>
                  <a:pt x="11867476" y="2924717"/>
                  <a:pt x="11859589" y="2927247"/>
                  <a:pt x="11849804" y="2928420"/>
                </a:cubicBezTo>
                <a:lnTo>
                  <a:pt x="11828254" y="2928551"/>
                </a:lnTo>
                <a:lnTo>
                  <a:pt x="11703277" y="2939735"/>
                </a:lnTo>
                <a:lnTo>
                  <a:pt x="11686094" y="2940570"/>
                </a:lnTo>
                <a:lnTo>
                  <a:pt x="11676788" y="2944321"/>
                </a:lnTo>
                <a:cubicBezTo>
                  <a:pt x="11669684" y="2945069"/>
                  <a:pt x="11649276" y="2944585"/>
                  <a:pt x="11643464" y="2945066"/>
                </a:cubicBezTo>
                <a:lnTo>
                  <a:pt x="11641922" y="2947200"/>
                </a:lnTo>
                <a:cubicBezTo>
                  <a:pt x="11623408" y="2950611"/>
                  <a:pt x="11553770" y="2961969"/>
                  <a:pt x="11532386" y="2965529"/>
                </a:cubicBezTo>
                <a:cubicBezTo>
                  <a:pt x="11528114" y="2962248"/>
                  <a:pt x="11518548" y="2967430"/>
                  <a:pt x="11513619" y="2968556"/>
                </a:cubicBezTo>
                <a:cubicBezTo>
                  <a:pt x="11512856" y="2966346"/>
                  <a:pt x="11500924" y="2965672"/>
                  <a:pt x="11497404" y="2967639"/>
                </a:cubicBezTo>
                <a:cubicBezTo>
                  <a:pt x="11413522" y="2978420"/>
                  <a:pt x="11455510" y="2956141"/>
                  <a:pt x="11407630" y="2970255"/>
                </a:cubicBezTo>
                <a:cubicBezTo>
                  <a:pt x="11399160" y="2971190"/>
                  <a:pt x="11392296" y="2970299"/>
                  <a:pt x="11386276" y="2968648"/>
                </a:cubicBezTo>
                <a:lnTo>
                  <a:pt x="11377296" y="2965257"/>
                </a:lnTo>
                <a:lnTo>
                  <a:pt x="11342536" y="2971666"/>
                </a:lnTo>
                <a:cubicBezTo>
                  <a:pt x="11325414" y="2973900"/>
                  <a:pt x="11307393" y="2975381"/>
                  <a:pt x="11288902" y="2976058"/>
                </a:cubicBezTo>
                <a:cubicBezTo>
                  <a:pt x="11284753" y="2971542"/>
                  <a:pt x="11270239" y="2977957"/>
                  <a:pt x="11263411" y="2979228"/>
                </a:cubicBezTo>
                <a:cubicBezTo>
                  <a:pt x="11263340" y="2976278"/>
                  <a:pt x="11248212" y="2974865"/>
                  <a:pt x="11242843" y="2977303"/>
                </a:cubicBezTo>
                <a:cubicBezTo>
                  <a:pt x="11130019" y="2987845"/>
                  <a:pt x="11193504" y="2960297"/>
                  <a:pt x="11125798" y="2976816"/>
                </a:cubicBezTo>
                <a:cubicBezTo>
                  <a:pt x="11114472" y="2977677"/>
                  <a:pt x="11105974" y="2976199"/>
                  <a:pt x="11098884" y="2973758"/>
                </a:cubicBezTo>
                <a:lnTo>
                  <a:pt x="11086128" y="2967663"/>
                </a:lnTo>
                <a:lnTo>
                  <a:pt x="11076132" y="2969836"/>
                </a:lnTo>
                <a:cubicBezTo>
                  <a:pt x="11038408" y="2970007"/>
                  <a:pt x="11027285" y="2963760"/>
                  <a:pt x="11005337" y="2970053"/>
                </a:cubicBezTo>
                <a:cubicBezTo>
                  <a:pt x="10972902" y="2956973"/>
                  <a:pt x="10983824" y="2968749"/>
                  <a:pt x="10959154" y="2970750"/>
                </a:cubicBezTo>
                <a:cubicBezTo>
                  <a:pt x="10939692" y="2973358"/>
                  <a:pt x="10975422" y="2978377"/>
                  <a:pt x="10956347" y="2979118"/>
                </a:cubicBezTo>
                <a:cubicBezTo>
                  <a:pt x="10935712" y="2975741"/>
                  <a:pt x="10936682" y="2986229"/>
                  <a:pt x="10915223" y="2982099"/>
                </a:cubicBezTo>
                <a:cubicBezTo>
                  <a:pt x="10920436" y="2974198"/>
                  <a:pt x="10872877" y="2983630"/>
                  <a:pt x="10871398" y="2976728"/>
                </a:cubicBezTo>
                <a:cubicBezTo>
                  <a:pt x="10853171" y="2986599"/>
                  <a:pt x="10844013" y="2974439"/>
                  <a:pt x="10819743" y="2977481"/>
                </a:cubicBezTo>
                <a:cubicBezTo>
                  <a:pt x="10808314" y="2981215"/>
                  <a:pt x="10800068" y="2981856"/>
                  <a:pt x="10788834" y="2977840"/>
                </a:cubicBezTo>
                <a:cubicBezTo>
                  <a:pt x="10736185" y="2996020"/>
                  <a:pt x="10756982" y="2978653"/>
                  <a:pt x="10707711" y="2985644"/>
                </a:cubicBezTo>
                <a:cubicBezTo>
                  <a:pt x="10665262" y="2992997"/>
                  <a:pt x="10617142" y="2997767"/>
                  <a:pt x="10576086" y="3015319"/>
                </a:cubicBezTo>
                <a:cubicBezTo>
                  <a:pt x="10568550" y="3020292"/>
                  <a:pt x="10550046" y="3022174"/>
                  <a:pt x="10534761" y="3019524"/>
                </a:cubicBezTo>
                <a:cubicBezTo>
                  <a:pt x="10532134" y="3019067"/>
                  <a:pt x="10529698" y="3018490"/>
                  <a:pt x="10527537" y="3017814"/>
                </a:cubicBezTo>
                <a:cubicBezTo>
                  <a:pt x="10492044" y="3020498"/>
                  <a:pt x="10362224" y="3032491"/>
                  <a:pt x="10321799" y="3035635"/>
                </a:cubicBezTo>
                <a:cubicBezTo>
                  <a:pt x="10318526" y="3029246"/>
                  <a:pt x="10298084" y="3040774"/>
                  <a:pt x="10284989" y="3036679"/>
                </a:cubicBezTo>
                <a:cubicBezTo>
                  <a:pt x="10275610" y="3033085"/>
                  <a:pt x="10267220" y="3035744"/>
                  <a:pt x="10257423" y="3036027"/>
                </a:cubicBezTo>
                <a:cubicBezTo>
                  <a:pt x="10244517" y="3033202"/>
                  <a:pt x="10202424" y="3038304"/>
                  <a:pt x="10191450" y="3041963"/>
                </a:cubicBezTo>
                <a:cubicBezTo>
                  <a:pt x="10165225" y="3054679"/>
                  <a:pt x="10105634" y="3045236"/>
                  <a:pt x="10083845" y="3054978"/>
                </a:cubicBezTo>
                <a:cubicBezTo>
                  <a:pt x="10075939" y="3056408"/>
                  <a:pt x="10068203" y="3056986"/>
                  <a:pt x="10060611" y="3057035"/>
                </a:cubicBezTo>
                <a:lnTo>
                  <a:pt x="10039363" y="3055961"/>
                </a:lnTo>
                <a:lnTo>
                  <a:pt x="10033322" y="3053238"/>
                </a:lnTo>
                <a:lnTo>
                  <a:pt x="10020337" y="3053912"/>
                </a:lnTo>
                <a:lnTo>
                  <a:pt x="10016616" y="3053498"/>
                </a:lnTo>
                <a:cubicBezTo>
                  <a:pt x="10009508" y="3052695"/>
                  <a:pt x="10002492" y="3051995"/>
                  <a:pt x="9995549" y="3051719"/>
                </a:cubicBezTo>
                <a:cubicBezTo>
                  <a:pt x="10004680" y="3065377"/>
                  <a:pt x="9937988" y="3051618"/>
                  <a:pt x="9957212" y="3062663"/>
                </a:cubicBezTo>
                <a:cubicBezTo>
                  <a:pt x="9920646" y="3063519"/>
                  <a:pt x="9948538" y="3073806"/>
                  <a:pt x="9904584" y="3063999"/>
                </a:cubicBezTo>
                <a:cubicBezTo>
                  <a:pt x="9847813" y="3075166"/>
                  <a:pt x="9758323" y="3071010"/>
                  <a:pt x="9713857" y="3087955"/>
                </a:cubicBezTo>
                <a:cubicBezTo>
                  <a:pt x="9719380" y="3081485"/>
                  <a:pt x="9695453" y="3076466"/>
                  <a:pt x="9678879" y="3079676"/>
                </a:cubicBezTo>
                <a:cubicBezTo>
                  <a:pt x="9698255" y="3054291"/>
                  <a:pt x="9613348" y="3102551"/>
                  <a:pt x="9598760" y="3085228"/>
                </a:cubicBezTo>
                <a:cubicBezTo>
                  <a:pt x="9598041" y="3101310"/>
                  <a:pt x="9523758" y="3128579"/>
                  <a:pt x="9488796" y="3115384"/>
                </a:cubicBezTo>
                <a:cubicBezTo>
                  <a:pt x="9435532" y="3118605"/>
                  <a:pt x="9397815" y="3131898"/>
                  <a:pt x="9341972" y="3126583"/>
                </a:cubicBezTo>
                <a:cubicBezTo>
                  <a:pt x="9340239" y="3128735"/>
                  <a:pt x="9337399" y="3130536"/>
                  <a:pt x="9333795" y="3132083"/>
                </a:cubicBezTo>
                <a:lnTo>
                  <a:pt x="9321736" y="3135834"/>
                </a:lnTo>
                <a:lnTo>
                  <a:pt x="9319405" y="3135561"/>
                </a:lnTo>
                <a:cubicBezTo>
                  <a:pt x="9310247" y="3135512"/>
                  <a:pt x="9305558" y="3136419"/>
                  <a:pt x="9302847" y="3137746"/>
                </a:cubicBezTo>
                <a:lnTo>
                  <a:pt x="9300930" y="3139687"/>
                </a:lnTo>
                <a:lnTo>
                  <a:pt x="9290106" y="3141645"/>
                </a:lnTo>
                <a:lnTo>
                  <a:pt x="9270220" y="3146737"/>
                </a:lnTo>
                <a:lnTo>
                  <a:pt x="9265150" y="3146531"/>
                </a:lnTo>
                <a:lnTo>
                  <a:pt x="9233057" y="3152408"/>
                </a:lnTo>
                <a:lnTo>
                  <a:pt x="9231974" y="3151938"/>
                </a:lnTo>
                <a:cubicBezTo>
                  <a:pt x="9228816" y="3151020"/>
                  <a:pt x="9225099" y="3150595"/>
                  <a:pt x="9220130" y="3151189"/>
                </a:cubicBezTo>
                <a:cubicBezTo>
                  <a:pt x="9218372" y="3142213"/>
                  <a:pt x="9213458" y="3148467"/>
                  <a:pt x="9198955" y="3151015"/>
                </a:cubicBezTo>
                <a:cubicBezTo>
                  <a:pt x="9192986" y="3137641"/>
                  <a:pt x="9157451" y="3149750"/>
                  <a:pt x="9142196" y="3143802"/>
                </a:cubicBezTo>
                <a:cubicBezTo>
                  <a:pt x="9131673" y="3145976"/>
                  <a:pt x="9120437" y="3148030"/>
                  <a:pt x="9108665" y="3149868"/>
                </a:cubicBezTo>
                <a:lnTo>
                  <a:pt x="9014086" y="3150791"/>
                </a:lnTo>
                <a:lnTo>
                  <a:pt x="8915037" y="3140020"/>
                </a:lnTo>
                <a:cubicBezTo>
                  <a:pt x="8878400" y="3139785"/>
                  <a:pt x="8846675" y="3135786"/>
                  <a:pt x="8815667" y="3138606"/>
                </a:cubicBezTo>
                <a:cubicBezTo>
                  <a:pt x="8803071" y="3135495"/>
                  <a:pt x="8791199" y="3134238"/>
                  <a:pt x="8779688" y="3138895"/>
                </a:cubicBezTo>
                <a:cubicBezTo>
                  <a:pt x="8745498" y="3137342"/>
                  <a:pt x="8737221" y="3130691"/>
                  <a:pt x="8715556" y="3135878"/>
                </a:cubicBezTo>
                <a:cubicBezTo>
                  <a:pt x="8696347" y="3125121"/>
                  <a:pt x="8695210" y="3129227"/>
                  <a:pt x="8686183" y="3132307"/>
                </a:cubicBezTo>
                <a:lnTo>
                  <a:pt x="8684895" y="3132527"/>
                </a:lnTo>
                <a:lnTo>
                  <a:pt x="8682270" y="3130989"/>
                </a:lnTo>
                <a:lnTo>
                  <a:pt x="8676836" y="3130278"/>
                </a:lnTo>
                <a:lnTo>
                  <a:pt x="8662002" y="3130735"/>
                </a:lnTo>
                <a:lnTo>
                  <a:pt x="8656423" y="3131304"/>
                </a:lnTo>
                <a:cubicBezTo>
                  <a:pt x="8652581" y="3131550"/>
                  <a:pt x="8650028" y="3131521"/>
                  <a:pt x="8648261" y="3131294"/>
                </a:cubicBezTo>
                <a:lnTo>
                  <a:pt x="8648057" y="3131167"/>
                </a:lnTo>
                <a:lnTo>
                  <a:pt x="8640412" y="3131403"/>
                </a:lnTo>
                <a:cubicBezTo>
                  <a:pt x="8627510" y="3132092"/>
                  <a:pt x="8614954" y="3133035"/>
                  <a:pt x="8603003" y="3134155"/>
                </a:cubicBezTo>
                <a:cubicBezTo>
                  <a:pt x="8592897" y="3127095"/>
                  <a:pt x="8548738" y="3135435"/>
                  <a:pt x="8553571" y="3122125"/>
                </a:cubicBezTo>
                <a:cubicBezTo>
                  <a:pt x="8537450" y="3123243"/>
                  <a:pt x="8527699" y="3128769"/>
                  <a:pt x="8533128" y="3120039"/>
                </a:cubicBezTo>
                <a:cubicBezTo>
                  <a:pt x="8527821" y="3120156"/>
                  <a:pt x="8524551" y="3119414"/>
                  <a:pt x="8522209" y="3118252"/>
                </a:cubicBezTo>
                <a:lnTo>
                  <a:pt x="8521532" y="3117705"/>
                </a:lnTo>
                <a:lnTo>
                  <a:pt x="8485667" y="3120406"/>
                </a:lnTo>
                <a:lnTo>
                  <a:pt x="8480905" y="3119749"/>
                </a:lnTo>
                <a:lnTo>
                  <a:pt x="8457530" y="3122810"/>
                </a:lnTo>
                <a:lnTo>
                  <a:pt x="8445451" y="3123697"/>
                </a:lnTo>
                <a:lnTo>
                  <a:pt x="8442039" y="3125378"/>
                </a:lnTo>
                <a:cubicBezTo>
                  <a:pt x="8438355" y="3126399"/>
                  <a:pt x="8433075" y="3126839"/>
                  <a:pt x="8424215" y="3125963"/>
                </a:cubicBezTo>
                <a:lnTo>
                  <a:pt x="8422165" y="3125491"/>
                </a:lnTo>
                <a:lnTo>
                  <a:pt x="8407465" y="3127979"/>
                </a:lnTo>
                <a:cubicBezTo>
                  <a:pt x="8402731" y="3129129"/>
                  <a:pt x="8398540" y="3130592"/>
                  <a:pt x="8395146" y="3132488"/>
                </a:cubicBezTo>
                <a:cubicBezTo>
                  <a:pt x="8345093" y="3122354"/>
                  <a:pt x="8297866" y="3131626"/>
                  <a:pt x="8243538" y="3129873"/>
                </a:cubicBezTo>
                <a:cubicBezTo>
                  <a:pt x="8220052" y="3114107"/>
                  <a:pt x="8126172" y="3133411"/>
                  <a:pt x="8112685" y="3148698"/>
                </a:cubicBezTo>
                <a:cubicBezTo>
                  <a:pt x="8112380" y="3135302"/>
                  <a:pt x="8044302" y="3153542"/>
                  <a:pt x="8026741" y="3154015"/>
                </a:cubicBezTo>
                <a:cubicBezTo>
                  <a:pt x="8020887" y="3154173"/>
                  <a:pt x="8020646" y="3152357"/>
                  <a:pt x="8030400" y="3146736"/>
                </a:cubicBezTo>
                <a:cubicBezTo>
                  <a:pt x="8011739" y="3148301"/>
                  <a:pt x="7992477" y="3141339"/>
                  <a:pt x="8002987" y="3135663"/>
                </a:cubicBezTo>
                <a:cubicBezTo>
                  <a:pt x="7946297" y="3147811"/>
                  <a:pt x="7862627" y="3135732"/>
                  <a:pt x="7798568" y="3141249"/>
                </a:cubicBezTo>
                <a:cubicBezTo>
                  <a:pt x="7763645" y="3127901"/>
                  <a:pt x="7782577" y="3140251"/>
                  <a:pt x="7746353" y="3137755"/>
                </a:cubicBezTo>
                <a:cubicBezTo>
                  <a:pt x="7756261" y="3150042"/>
                  <a:pt x="7702377" y="3130861"/>
                  <a:pt x="7700395" y="3144729"/>
                </a:cubicBezTo>
                <a:cubicBezTo>
                  <a:pt x="7693866" y="3143835"/>
                  <a:pt x="7687603" y="3142532"/>
                  <a:pt x="7681335" y="3141120"/>
                </a:cubicBezTo>
                <a:lnTo>
                  <a:pt x="7678044" y="3140387"/>
                </a:lnTo>
                <a:lnTo>
                  <a:pt x="7664890" y="3139855"/>
                </a:lnTo>
                <a:lnTo>
                  <a:pt x="7661183" y="3136706"/>
                </a:lnTo>
                <a:lnTo>
                  <a:pt x="7641383" y="3133755"/>
                </a:lnTo>
                <a:cubicBezTo>
                  <a:pt x="7633967" y="3133115"/>
                  <a:pt x="7625987" y="3132967"/>
                  <a:pt x="7617169" y="3133614"/>
                </a:cubicBezTo>
                <a:cubicBezTo>
                  <a:pt x="7595475" y="3139109"/>
                  <a:pt x="7561695" y="3132374"/>
                  <a:pt x="7531143" y="3132781"/>
                </a:cubicBezTo>
                <a:lnTo>
                  <a:pt x="7517113" y="3134483"/>
                </a:lnTo>
                <a:lnTo>
                  <a:pt x="7471320" y="3131645"/>
                </a:lnTo>
                <a:cubicBezTo>
                  <a:pt x="7458285" y="3131095"/>
                  <a:pt x="7444756" y="3130805"/>
                  <a:pt x="7430512" y="3131007"/>
                </a:cubicBezTo>
                <a:lnTo>
                  <a:pt x="7404071" y="3132361"/>
                </a:lnTo>
                <a:lnTo>
                  <a:pt x="7397140" y="3131239"/>
                </a:lnTo>
                <a:cubicBezTo>
                  <a:pt x="7385068" y="3131364"/>
                  <a:pt x="7369091" y="3135313"/>
                  <a:pt x="7370514" y="3130516"/>
                </a:cubicBezTo>
                <a:lnTo>
                  <a:pt x="7356953" y="3132179"/>
                </a:lnTo>
                <a:lnTo>
                  <a:pt x="7343567" y="3128350"/>
                </a:lnTo>
                <a:cubicBezTo>
                  <a:pt x="7342101" y="3127461"/>
                  <a:pt x="7340998" y="3126514"/>
                  <a:pt x="7340295" y="3125545"/>
                </a:cubicBezTo>
                <a:lnTo>
                  <a:pt x="7321348" y="3126804"/>
                </a:lnTo>
                <a:lnTo>
                  <a:pt x="7305815" y="3124063"/>
                </a:lnTo>
                <a:lnTo>
                  <a:pt x="7292274" y="3125855"/>
                </a:lnTo>
                <a:lnTo>
                  <a:pt x="7286654" y="3125451"/>
                </a:lnTo>
                <a:lnTo>
                  <a:pt x="7272685" y="3124094"/>
                </a:lnTo>
                <a:cubicBezTo>
                  <a:pt x="7265523" y="3123143"/>
                  <a:pt x="7257508" y="3121997"/>
                  <a:pt x="7248584" y="3121080"/>
                </a:cubicBezTo>
                <a:lnTo>
                  <a:pt x="7241065" y="3120661"/>
                </a:lnTo>
                <a:lnTo>
                  <a:pt x="7224696" y="3116051"/>
                </a:lnTo>
                <a:cubicBezTo>
                  <a:pt x="7212786" y="3112566"/>
                  <a:pt x="7203412" y="3110217"/>
                  <a:pt x="7193009" y="3112108"/>
                </a:cubicBezTo>
                <a:cubicBezTo>
                  <a:pt x="7175276" y="3107606"/>
                  <a:pt x="7162888" y="3094987"/>
                  <a:pt x="7137220" y="3098354"/>
                </a:cubicBezTo>
                <a:cubicBezTo>
                  <a:pt x="7145010" y="3092637"/>
                  <a:pt x="7108715" y="3097662"/>
                  <a:pt x="7104427" y="3091790"/>
                </a:cubicBezTo>
                <a:cubicBezTo>
                  <a:pt x="7102447" y="3087061"/>
                  <a:pt x="7090976" y="3087484"/>
                  <a:pt x="7082240" y="3085740"/>
                </a:cubicBezTo>
                <a:cubicBezTo>
                  <a:pt x="7076014" y="3080911"/>
                  <a:pt x="7032058" y="3076501"/>
                  <a:pt x="7016754" y="3077196"/>
                </a:cubicBezTo>
                <a:cubicBezTo>
                  <a:pt x="6973620" y="3082001"/>
                  <a:pt x="6938923" y="3062558"/>
                  <a:pt x="6904436" y="3065900"/>
                </a:cubicBezTo>
                <a:cubicBezTo>
                  <a:pt x="6895406" y="3065445"/>
                  <a:pt x="6887919" y="3064350"/>
                  <a:pt x="6881434" y="3062865"/>
                </a:cubicBezTo>
                <a:lnTo>
                  <a:pt x="6865273" y="3057749"/>
                </a:lnTo>
                <a:cubicBezTo>
                  <a:pt x="6865072" y="3056626"/>
                  <a:pt x="6864871" y="3055502"/>
                  <a:pt x="6864671" y="3054378"/>
                </a:cubicBezTo>
                <a:lnTo>
                  <a:pt x="6852599" y="3052306"/>
                </a:lnTo>
                <a:lnTo>
                  <a:pt x="6850143" y="3051232"/>
                </a:lnTo>
                <a:cubicBezTo>
                  <a:pt x="6845470" y="3049168"/>
                  <a:pt x="6840704" y="3047206"/>
                  <a:pt x="6835301" y="3045593"/>
                </a:cubicBezTo>
                <a:cubicBezTo>
                  <a:pt x="6820447" y="3058242"/>
                  <a:pt x="6786888" y="3033956"/>
                  <a:pt x="6784871" y="3046562"/>
                </a:cubicBezTo>
                <a:cubicBezTo>
                  <a:pt x="6752593" y="3039899"/>
                  <a:pt x="6759140" y="3053646"/>
                  <a:pt x="6738245" y="3037055"/>
                </a:cubicBezTo>
                <a:cubicBezTo>
                  <a:pt x="6671880" y="3034501"/>
                  <a:pt x="6603220" y="3013245"/>
                  <a:pt x="6537703" y="3017736"/>
                </a:cubicBezTo>
                <a:cubicBezTo>
                  <a:pt x="6553051" y="3013722"/>
                  <a:pt x="6541149" y="3004943"/>
                  <a:pt x="6521858" y="3004158"/>
                </a:cubicBezTo>
                <a:cubicBezTo>
                  <a:pt x="6580141" y="2987944"/>
                  <a:pt x="6428765" y="3009117"/>
                  <a:pt x="6445069" y="2992470"/>
                </a:cubicBezTo>
                <a:cubicBezTo>
                  <a:pt x="6417897" y="3005060"/>
                  <a:pt x="6310156" y="3011743"/>
                  <a:pt x="6302447" y="2994274"/>
                </a:cubicBezTo>
                <a:cubicBezTo>
                  <a:pt x="6252173" y="2986131"/>
                  <a:pt x="6198382" y="2989085"/>
                  <a:pt x="6160029" y="2973666"/>
                </a:cubicBezTo>
                <a:cubicBezTo>
                  <a:pt x="6155014" y="2975022"/>
                  <a:pt x="6149642" y="2975878"/>
                  <a:pt x="6144046" y="2976380"/>
                </a:cubicBezTo>
                <a:lnTo>
                  <a:pt x="6127670" y="2976929"/>
                </a:lnTo>
                <a:lnTo>
                  <a:pt x="6126155" y="2976245"/>
                </a:lnTo>
                <a:cubicBezTo>
                  <a:pt x="6118509" y="2974369"/>
                  <a:pt x="6113052" y="2974144"/>
                  <a:pt x="6108575" y="2974651"/>
                </a:cubicBezTo>
                <a:lnTo>
                  <a:pt x="6103746" y="2975803"/>
                </a:lnTo>
                <a:lnTo>
                  <a:pt x="6091377" y="2975180"/>
                </a:lnTo>
                <a:lnTo>
                  <a:pt x="6066183" y="2975222"/>
                </a:lnTo>
                <a:lnTo>
                  <a:pt x="6063287" y="2974353"/>
                </a:lnTo>
                <a:lnTo>
                  <a:pt x="6054813" y="2974911"/>
                </a:lnTo>
                <a:lnTo>
                  <a:pt x="6050809" y="2973985"/>
                </a:lnTo>
                <a:lnTo>
                  <a:pt x="6013979" y="2974553"/>
                </a:lnTo>
                <a:cubicBezTo>
                  <a:pt x="6013918" y="2974361"/>
                  <a:pt x="6013860" y="2974167"/>
                  <a:pt x="6013800" y="2973973"/>
                </a:cubicBezTo>
                <a:cubicBezTo>
                  <a:pt x="6012565" y="2972689"/>
                  <a:pt x="6010070" y="2971765"/>
                  <a:pt x="6004866" y="2971570"/>
                </a:cubicBezTo>
                <a:cubicBezTo>
                  <a:pt x="6017706" y="2963268"/>
                  <a:pt x="6003515" y="2968156"/>
                  <a:pt x="5987036" y="2968315"/>
                </a:cubicBezTo>
                <a:cubicBezTo>
                  <a:pt x="6003302" y="2955458"/>
                  <a:pt x="5953573" y="2961108"/>
                  <a:pt x="5950027" y="2953546"/>
                </a:cubicBezTo>
                <a:cubicBezTo>
                  <a:pt x="5937559" y="2953953"/>
                  <a:pt x="5924668" y="2954151"/>
                  <a:pt x="5911668" y="2954074"/>
                </a:cubicBezTo>
                <a:lnTo>
                  <a:pt x="5904110" y="2953861"/>
                </a:lnTo>
                <a:cubicBezTo>
                  <a:pt x="5904082" y="2953815"/>
                  <a:pt x="5904053" y="2953769"/>
                  <a:pt x="5904026" y="2953724"/>
                </a:cubicBezTo>
                <a:cubicBezTo>
                  <a:pt x="5902528" y="2953395"/>
                  <a:pt x="5900097" y="2953219"/>
                  <a:pt x="5896189" y="2953236"/>
                </a:cubicBezTo>
                <a:lnTo>
                  <a:pt x="5890331" y="2953471"/>
                </a:lnTo>
                <a:lnTo>
                  <a:pt x="5875672" y="2953056"/>
                </a:lnTo>
                <a:lnTo>
                  <a:pt x="5871070" y="2952035"/>
                </a:lnTo>
                <a:lnTo>
                  <a:pt x="5869888" y="2950364"/>
                </a:lnTo>
                <a:lnTo>
                  <a:pt x="5868461" y="2950506"/>
                </a:lnTo>
                <a:cubicBezTo>
                  <a:pt x="5857092" y="2953019"/>
                  <a:pt x="5852416" y="2957005"/>
                  <a:pt x="5843343" y="2945262"/>
                </a:cubicBezTo>
                <a:cubicBezTo>
                  <a:pt x="5817989" y="2949116"/>
                  <a:pt x="5815840" y="2942065"/>
                  <a:pt x="5784331" y="2938531"/>
                </a:cubicBezTo>
                <a:cubicBezTo>
                  <a:pt x="5769202" y="2942455"/>
                  <a:pt x="5758885" y="2940521"/>
                  <a:pt x="5749498" y="2936713"/>
                </a:cubicBezTo>
                <a:cubicBezTo>
                  <a:pt x="5717228" y="2937683"/>
                  <a:pt x="5690227" y="2931877"/>
                  <a:pt x="5655214" y="2929503"/>
                </a:cubicBezTo>
                <a:cubicBezTo>
                  <a:pt x="5614827" y="2933899"/>
                  <a:pt x="5598877" y="2923069"/>
                  <a:pt x="5561446" y="2920575"/>
                </a:cubicBezTo>
                <a:cubicBezTo>
                  <a:pt x="5525084" y="2929276"/>
                  <a:pt x="5537471" y="2911136"/>
                  <a:pt x="5519456" y="2906631"/>
                </a:cubicBezTo>
                <a:lnTo>
                  <a:pt x="5514099" y="2906097"/>
                </a:lnTo>
                <a:lnTo>
                  <a:pt x="5499273" y="2907057"/>
                </a:lnTo>
                <a:lnTo>
                  <a:pt x="5493664" y="2907817"/>
                </a:lnTo>
                <a:cubicBezTo>
                  <a:pt x="5489815" y="2908191"/>
                  <a:pt x="5487270" y="2908250"/>
                  <a:pt x="5485530" y="2908080"/>
                </a:cubicBezTo>
                <a:lnTo>
                  <a:pt x="5485337" y="2907959"/>
                </a:lnTo>
                <a:lnTo>
                  <a:pt x="5477696" y="2908455"/>
                </a:lnTo>
                <a:cubicBezTo>
                  <a:pt x="5464775" y="2909581"/>
                  <a:pt x="5452182" y="2910951"/>
                  <a:pt x="5440170" y="2912482"/>
                </a:cubicBezTo>
                <a:cubicBezTo>
                  <a:pt x="5430698" y="2905718"/>
                  <a:pt x="5385970" y="2915593"/>
                  <a:pt x="5391911" y="2902040"/>
                </a:cubicBezTo>
                <a:cubicBezTo>
                  <a:pt x="5375744" y="2903707"/>
                  <a:pt x="5365560" y="2909594"/>
                  <a:pt x="5371708" y="2900629"/>
                </a:cubicBezTo>
                <a:cubicBezTo>
                  <a:pt x="5366408" y="2900926"/>
                  <a:pt x="5363213" y="2900288"/>
                  <a:pt x="5360976" y="2899197"/>
                </a:cubicBezTo>
                <a:lnTo>
                  <a:pt x="5360345" y="2898671"/>
                </a:lnTo>
                <a:lnTo>
                  <a:pt x="5324367" y="2902593"/>
                </a:lnTo>
                <a:lnTo>
                  <a:pt x="5319673" y="2902094"/>
                </a:lnTo>
                <a:lnTo>
                  <a:pt x="5296114" y="2905958"/>
                </a:lnTo>
                <a:lnTo>
                  <a:pt x="5283999" y="2907258"/>
                </a:lnTo>
                <a:lnTo>
                  <a:pt x="5280460" y="2909063"/>
                </a:lnTo>
                <a:cubicBezTo>
                  <a:pt x="5276699" y="2910214"/>
                  <a:pt x="5271395" y="2910834"/>
                  <a:pt x="5262637" y="2910250"/>
                </a:cubicBezTo>
                <a:lnTo>
                  <a:pt x="5260635" y="2909845"/>
                </a:lnTo>
                <a:lnTo>
                  <a:pt x="5245770" y="2912842"/>
                </a:lnTo>
                <a:cubicBezTo>
                  <a:pt x="5240955" y="2914159"/>
                  <a:pt x="5236652" y="2915770"/>
                  <a:pt x="5233108" y="2917794"/>
                </a:cubicBezTo>
                <a:cubicBezTo>
                  <a:pt x="5184071" y="2909280"/>
                  <a:pt x="5136210" y="2920197"/>
                  <a:pt x="5082201" y="2920260"/>
                </a:cubicBezTo>
                <a:lnTo>
                  <a:pt x="4939211" y="2931760"/>
                </a:lnTo>
                <a:cubicBezTo>
                  <a:pt x="4920477" y="2933960"/>
                  <a:pt x="4783353" y="2943291"/>
                  <a:pt x="4794309" y="2937227"/>
                </a:cubicBezTo>
                <a:cubicBezTo>
                  <a:pt x="4736776" y="2951353"/>
                  <a:pt x="4701995" y="2938961"/>
                  <a:pt x="4637676" y="2946666"/>
                </a:cubicBezTo>
                <a:cubicBezTo>
                  <a:pt x="4603987" y="2934412"/>
                  <a:pt x="4621816" y="2946201"/>
                  <a:pt x="4585922" y="2944906"/>
                </a:cubicBezTo>
                <a:cubicBezTo>
                  <a:pt x="4594760" y="2956935"/>
                  <a:pt x="4542663" y="2939450"/>
                  <a:pt x="4539516" y="2953466"/>
                </a:cubicBezTo>
                <a:cubicBezTo>
                  <a:pt x="4533082" y="2952789"/>
                  <a:pt x="4526953" y="2951687"/>
                  <a:pt x="4520819" y="2950477"/>
                </a:cubicBezTo>
                <a:lnTo>
                  <a:pt x="4517604" y="2949852"/>
                </a:lnTo>
                <a:lnTo>
                  <a:pt x="4504537" y="2949759"/>
                </a:lnTo>
                <a:lnTo>
                  <a:pt x="4501104" y="2946715"/>
                </a:lnTo>
                <a:lnTo>
                  <a:pt x="4342695" y="2951638"/>
                </a:lnTo>
                <a:cubicBezTo>
                  <a:pt x="4328954" y="2954609"/>
                  <a:pt x="4284038" y="2957184"/>
                  <a:pt x="4274096" y="2953640"/>
                </a:cubicBezTo>
                <a:cubicBezTo>
                  <a:pt x="4264434" y="2953346"/>
                  <a:pt x="4254047" y="2955481"/>
                  <a:pt x="4248170" y="2951384"/>
                </a:cubicBezTo>
                <a:lnTo>
                  <a:pt x="4147924" y="2945945"/>
                </a:lnTo>
                <a:cubicBezTo>
                  <a:pt x="4131656" y="2952619"/>
                  <a:pt x="4104816" y="2942907"/>
                  <a:pt x="4061825" y="2944206"/>
                </a:cubicBezTo>
                <a:cubicBezTo>
                  <a:pt x="4044045" y="2951860"/>
                  <a:pt x="4032845" y="2944993"/>
                  <a:pt x="3998557" y="2955821"/>
                </a:cubicBezTo>
                <a:cubicBezTo>
                  <a:pt x="3997072" y="2955023"/>
                  <a:pt x="3995237" y="2954313"/>
                  <a:pt x="3993107" y="2953708"/>
                </a:cubicBezTo>
                <a:cubicBezTo>
                  <a:pt x="3980729" y="2950196"/>
                  <a:pt x="3961302" y="2950972"/>
                  <a:pt x="3949713" y="2955441"/>
                </a:cubicBezTo>
                <a:cubicBezTo>
                  <a:pt x="3894925" y="2970367"/>
                  <a:pt x="3844508" y="2972262"/>
                  <a:pt x="3797284" y="2977037"/>
                </a:cubicBezTo>
                <a:cubicBezTo>
                  <a:pt x="3743822" y="2981057"/>
                  <a:pt x="3778974" y="2965129"/>
                  <a:pt x="3712498" y="2979996"/>
                </a:cubicBezTo>
                <a:cubicBezTo>
                  <a:pt x="3705202" y="2975373"/>
                  <a:pt x="3696720" y="2975524"/>
                  <a:pt x="3682471" y="2978543"/>
                </a:cubicBezTo>
                <a:cubicBezTo>
                  <a:pt x="3656488" y="2980127"/>
                  <a:pt x="3658300" y="2967587"/>
                  <a:pt x="3632163" y="2976264"/>
                </a:cubicBezTo>
                <a:cubicBezTo>
                  <a:pt x="3636766" y="2969363"/>
                  <a:pt x="3582819" y="2975892"/>
                  <a:pt x="3594728" y="2968398"/>
                </a:cubicBezTo>
                <a:cubicBezTo>
                  <a:pt x="3577705" y="2963064"/>
                  <a:pt x="3569481" y="2973476"/>
                  <a:pt x="3552594" y="2968934"/>
                </a:cubicBezTo>
                <a:cubicBezTo>
                  <a:pt x="3533613" y="2968552"/>
                  <a:pt x="3563577" y="2975594"/>
                  <a:pt x="3542589" y="2977031"/>
                </a:cubicBezTo>
                <a:cubicBezTo>
                  <a:pt x="3517131" y="2977564"/>
                  <a:pt x="3517346" y="2989828"/>
                  <a:pt x="3497591" y="2975018"/>
                </a:cubicBezTo>
                <a:lnTo>
                  <a:pt x="3429352" y="2971090"/>
                </a:lnTo>
                <a:cubicBezTo>
                  <a:pt x="3414141" y="2975624"/>
                  <a:pt x="3401904" y="2974195"/>
                  <a:pt x="3389938" y="2970884"/>
                </a:cubicBezTo>
                <a:cubicBezTo>
                  <a:pt x="3354504" y="2973297"/>
                  <a:pt x="3322178" y="2968827"/>
                  <a:pt x="3282344" y="2968084"/>
                </a:cubicBezTo>
                <a:cubicBezTo>
                  <a:pt x="3239277" y="2974224"/>
                  <a:pt x="3217192" y="2964327"/>
                  <a:pt x="3174624" y="2963576"/>
                </a:cubicBezTo>
                <a:cubicBezTo>
                  <a:pt x="3132504" y="2975210"/>
                  <a:pt x="3146911" y="2949576"/>
                  <a:pt x="3111077" y="2951285"/>
                </a:cubicBezTo>
                <a:cubicBezTo>
                  <a:pt x="3052732" y="2962418"/>
                  <a:pt x="3112543" y="2942881"/>
                  <a:pt x="3022501" y="2948619"/>
                </a:cubicBezTo>
                <a:cubicBezTo>
                  <a:pt x="3017399" y="2950352"/>
                  <a:pt x="3006521" y="2948989"/>
                  <a:pt x="3007714" y="2946762"/>
                </a:cubicBezTo>
                <a:cubicBezTo>
                  <a:pt x="2987987" y="2948105"/>
                  <a:pt x="2931270" y="2937206"/>
                  <a:pt x="2903098" y="2940576"/>
                </a:cubicBezTo>
                <a:cubicBezTo>
                  <a:pt x="2848155" y="2935894"/>
                  <a:pt x="2821430" y="2947095"/>
                  <a:pt x="2781591" y="2946394"/>
                </a:cubicBezTo>
                <a:cubicBezTo>
                  <a:pt x="2735559" y="2940279"/>
                  <a:pt x="2708563" y="2934146"/>
                  <a:pt x="2627942" y="2919996"/>
                </a:cubicBezTo>
                <a:lnTo>
                  <a:pt x="2354959" y="2882080"/>
                </a:lnTo>
                <a:cubicBezTo>
                  <a:pt x="2252426" y="2847776"/>
                  <a:pt x="2124519" y="2878188"/>
                  <a:pt x="2063184" y="2879109"/>
                </a:cubicBezTo>
                <a:cubicBezTo>
                  <a:pt x="2038620" y="2892844"/>
                  <a:pt x="2017217" y="2880735"/>
                  <a:pt x="1986946" y="2887619"/>
                </a:cubicBezTo>
                <a:cubicBezTo>
                  <a:pt x="1919067" y="2894646"/>
                  <a:pt x="1852404" y="2912737"/>
                  <a:pt x="1763479" y="2909077"/>
                </a:cubicBezTo>
                <a:cubicBezTo>
                  <a:pt x="1726097" y="2949538"/>
                  <a:pt x="1621108" y="2933327"/>
                  <a:pt x="1537980" y="2960398"/>
                </a:cubicBezTo>
                <a:cubicBezTo>
                  <a:pt x="1489205" y="2967965"/>
                  <a:pt x="1410921" y="2954082"/>
                  <a:pt x="1395229" y="2975625"/>
                </a:cubicBezTo>
                <a:cubicBezTo>
                  <a:pt x="1371975" y="2964548"/>
                  <a:pt x="1352259" y="2986116"/>
                  <a:pt x="1327834" y="2989485"/>
                </a:cubicBezTo>
                <a:cubicBezTo>
                  <a:pt x="1307734" y="2982782"/>
                  <a:pt x="1298456" y="2990289"/>
                  <a:pt x="1280757" y="2992959"/>
                </a:cubicBezTo>
                <a:cubicBezTo>
                  <a:pt x="1272383" y="2988567"/>
                  <a:pt x="1257337" y="2989790"/>
                  <a:pt x="1252582" y="2995877"/>
                </a:cubicBezTo>
                <a:cubicBezTo>
                  <a:pt x="1260705" y="3008688"/>
                  <a:pt x="1207969" y="3005420"/>
                  <a:pt x="1204670" y="3014826"/>
                </a:cubicBezTo>
                <a:cubicBezTo>
                  <a:pt x="1174431" y="3018683"/>
                  <a:pt x="1041848" y="3015513"/>
                  <a:pt x="1020457" y="3031603"/>
                </a:cubicBezTo>
                <a:cubicBezTo>
                  <a:pt x="959520" y="3042500"/>
                  <a:pt x="869308" y="3024872"/>
                  <a:pt x="843248" y="3026954"/>
                </a:cubicBezTo>
                <a:cubicBezTo>
                  <a:pt x="815646" y="3001836"/>
                  <a:pt x="694189" y="3080490"/>
                  <a:pt x="583517" y="3089095"/>
                </a:cubicBezTo>
                <a:cubicBezTo>
                  <a:pt x="568425" y="3087467"/>
                  <a:pt x="560448" y="3088013"/>
                  <a:pt x="556836" y="3094374"/>
                </a:cubicBezTo>
                <a:cubicBezTo>
                  <a:pt x="528264" y="3099747"/>
                  <a:pt x="471823" y="3109156"/>
                  <a:pt x="412089" y="3121334"/>
                </a:cubicBezTo>
                <a:cubicBezTo>
                  <a:pt x="367235" y="3131096"/>
                  <a:pt x="143790" y="3139436"/>
                  <a:pt x="83929" y="3150566"/>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32CAAB8-23C8-BB0B-C690-4D3F16EDA00E}"/>
              </a:ext>
            </a:extLst>
          </p:cNvPr>
          <p:cNvSpPr>
            <a:spLocks noGrp="1"/>
          </p:cNvSpPr>
          <p:nvPr>
            <p:ph type="title"/>
          </p:nvPr>
        </p:nvSpPr>
        <p:spPr>
          <a:xfrm>
            <a:off x="838200" y="3905833"/>
            <a:ext cx="4215063" cy="2398713"/>
          </a:xfrm>
        </p:spPr>
        <p:txBody>
          <a:bodyPr>
            <a:normAutofit/>
          </a:bodyPr>
          <a:lstStyle/>
          <a:p>
            <a:r>
              <a:rPr lang="en-US" dirty="0">
                <a:cs typeface="Calibri Light"/>
              </a:rPr>
              <a:t>IRB Decision Tool </a:t>
            </a:r>
          </a:p>
        </p:txBody>
      </p:sp>
      <p:pic>
        <p:nvPicPr>
          <p:cNvPr id="4" name="Picture 4" descr="A screenshot of a computer&#10;&#10;Description automatically generated">
            <a:extLst>
              <a:ext uri="{FF2B5EF4-FFF2-40B4-BE49-F238E27FC236}">
                <a16:creationId xmlns:a16="http://schemas.microsoft.com/office/drawing/2014/main" id="{32146C6E-9FAF-9980-B3F6-FBD8A4A2C2D3}"/>
              </a:ext>
            </a:extLst>
          </p:cNvPr>
          <p:cNvPicPr>
            <a:picLocks noChangeAspect="1"/>
          </p:cNvPicPr>
          <p:nvPr/>
        </p:nvPicPr>
        <p:blipFill>
          <a:blip r:embed="rId2"/>
          <a:stretch>
            <a:fillRect/>
          </a:stretch>
        </p:blipFill>
        <p:spPr>
          <a:xfrm>
            <a:off x="767817" y="255799"/>
            <a:ext cx="10657535" cy="3171746"/>
          </a:xfrm>
          <a:prstGeom prst="rect">
            <a:avLst/>
          </a:prstGeom>
        </p:spPr>
      </p:pic>
      <p:sp>
        <p:nvSpPr>
          <p:cNvPr id="3" name="Content Placeholder 2">
            <a:extLst>
              <a:ext uri="{FF2B5EF4-FFF2-40B4-BE49-F238E27FC236}">
                <a16:creationId xmlns:a16="http://schemas.microsoft.com/office/drawing/2014/main" id="{5F9BC660-8F57-4B56-4701-CD5C8C678A69}"/>
              </a:ext>
            </a:extLst>
          </p:cNvPr>
          <p:cNvSpPr>
            <a:spLocks noGrp="1"/>
          </p:cNvSpPr>
          <p:nvPr>
            <p:ph idx="1"/>
          </p:nvPr>
        </p:nvSpPr>
        <p:spPr>
          <a:xfrm>
            <a:off x="5630779" y="3884452"/>
            <a:ext cx="5723021" cy="2398713"/>
          </a:xfrm>
        </p:spPr>
        <p:txBody>
          <a:bodyPr vert="horz" lIns="91440" tIns="45720" rIns="91440" bIns="45720" rtlCol="0" anchor="ctr">
            <a:normAutofit/>
          </a:bodyPr>
          <a:lstStyle/>
          <a:p>
            <a:r>
              <a:rPr lang="en-US" sz="2000" dirty="0">
                <a:ea typeface="+mn-lt"/>
                <a:cs typeface="+mn-lt"/>
                <a:hlinkClick r:id="rId3"/>
              </a:rPr>
              <a:t>https://wpunj.qualtrics.com/jfe/form/SV_4JyIifFjmmHOWou?jfefe=new</a:t>
            </a:r>
            <a:endParaRPr lang="en-US" sz="2000" dirty="0">
              <a:cs typeface="Calibri"/>
            </a:endParaRPr>
          </a:p>
          <a:p>
            <a:pPr marL="0" indent="0">
              <a:buNone/>
            </a:pPr>
            <a:endParaRPr lang="en-US" sz="2000">
              <a:cs typeface="Calibri"/>
            </a:endParaRPr>
          </a:p>
        </p:txBody>
      </p:sp>
    </p:spTree>
    <p:extLst>
      <p:ext uri="{BB962C8B-B14F-4D97-AF65-F5344CB8AC3E}">
        <p14:creationId xmlns:p14="http://schemas.microsoft.com/office/powerpoint/2010/main" val="2218637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D6CD6-CB13-5F2D-4FA8-03D7FFDC28D4}"/>
              </a:ext>
            </a:extLst>
          </p:cNvPr>
          <p:cNvSpPr>
            <a:spLocks noGrp="1"/>
          </p:cNvSpPr>
          <p:nvPr>
            <p:ph type="title"/>
          </p:nvPr>
        </p:nvSpPr>
        <p:spPr/>
        <p:txBody>
          <a:bodyPr/>
          <a:lstStyle/>
          <a:p>
            <a:r>
              <a:rPr lang="en-US" dirty="0">
                <a:ea typeface="Calibri Light"/>
                <a:cs typeface="Calibri Light"/>
              </a:rPr>
              <a:t>Steps to Submit to the IRB</a:t>
            </a:r>
            <a:endParaRPr lang="en-US" dirty="0"/>
          </a:p>
        </p:txBody>
      </p:sp>
      <p:graphicFrame>
        <p:nvGraphicFramePr>
          <p:cNvPr id="11" name="Diagram 10">
            <a:extLst>
              <a:ext uri="{FF2B5EF4-FFF2-40B4-BE49-F238E27FC236}">
                <a16:creationId xmlns:a16="http://schemas.microsoft.com/office/drawing/2014/main" id="{5F368A0A-2900-9BEF-C7BC-184453729378}"/>
              </a:ext>
            </a:extLst>
          </p:cNvPr>
          <p:cNvGraphicFramePr/>
          <p:nvPr>
            <p:extLst>
              <p:ext uri="{D42A27DB-BD31-4B8C-83A1-F6EECF244321}">
                <p14:modId xmlns:p14="http://schemas.microsoft.com/office/powerpoint/2010/main" val="3184188745"/>
              </p:ext>
            </p:extLst>
          </p:nvPr>
        </p:nvGraphicFramePr>
        <p:xfrm>
          <a:off x="1115786" y="1709056"/>
          <a:ext cx="10232571" cy="4689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8364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3A928-5117-DE70-DAEF-480593BC3EA9}"/>
              </a:ext>
            </a:extLst>
          </p:cNvPr>
          <p:cNvSpPr>
            <a:spLocks noGrp="1"/>
          </p:cNvSpPr>
          <p:nvPr>
            <p:ph type="title"/>
          </p:nvPr>
        </p:nvSpPr>
        <p:spPr/>
        <p:txBody>
          <a:bodyPr/>
          <a:lstStyle/>
          <a:p>
            <a:r>
              <a:rPr lang="en-US" dirty="0">
                <a:ea typeface="Calibri Light"/>
                <a:cs typeface="Calibri Light"/>
              </a:rPr>
              <a:t>Training Requirements</a:t>
            </a:r>
          </a:p>
        </p:txBody>
      </p:sp>
      <p:sp>
        <p:nvSpPr>
          <p:cNvPr id="3" name="Content Placeholder 2">
            <a:extLst>
              <a:ext uri="{FF2B5EF4-FFF2-40B4-BE49-F238E27FC236}">
                <a16:creationId xmlns:a16="http://schemas.microsoft.com/office/drawing/2014/main" id="{BABED6E6-6F86-6A02-327E-2992C427545D}"/>
              </a:ext>
            </a:extLst>
          </p:cNvPr>
          <p:cNvSpPr>
            <a:spLocks noGrp="1"/>
          </p:cNvSpPr>
          <p:nvPr>
            <p:ph idx="1"/>
          </p:nvPr>
        </p:nvSpPr>
        <p:spPr/>
        <p:txBody>
          <a:bodyPr vert="horz" lIns="91440" tIns="45720" rIns="91440" bIns="45720" rtlCol="0" anchor="t">
            <a:normAutofit/>
          </a:bodyPr>
          <a:lstStyle/>
          <a:p>
            <a:r>
              <a:rPr lang="en-US" dirty="0">
                <a:ea typeface="Calibri"/>
                <a:cs typeface="Calibri"/>
              </a:rPr>
              <a:t>CITI Human Subjects Research Training</a:t>
            </a:r>
          </a:p>
          <a:p>
            <a:pPr lvl="1">
              <a:buFont typeface="Courier New" panose="020B0604020202020204" pitchFamily="34" charset="0"/>
              <a:buChar char="o"/>
            </a:pPr>
            <a:r>
              <a:rPr lang="en-US" sz="2800" dirty="0">
                <a:ea typeface="Calibri"/>
                <a:cs typeface="Calibri"/>
                <a:hlinkClick r:id="rId2"/>
              </a:rPr>
              <a:t>CITI  Training</a:t>
            </a:r>
          </a:p>
          <a:p>
            <a:pPr lvl="1">
              <a:buFont typeface="Courier New" panose="020B0604020202020204" pitchFamily="34" charset="0"/>
              <a:buChar char="o"/>
            </a:pPr>
            <a:r>
              <a:rPr lang="en-US" dirty="0">
                <a:ea typeface="Calibri"/>
                <a:cs typeface="Calibri"/>
              </a:rPr>
              <a:t>All users </a:t>
            </a:r>
            <a:r>
              <a:rPr lang="en-US" b="1" dirty="0">
                <a:ea typeface="Calibri"/>
                <a:cs typeface="Calibri"/>
              </a:rPr>
              <a:t>must </a:t>
            </a:r>
            <a:r>
              <a:rPr lang="en-US" dirty="0">
                <a:ea typeface="Calibri"/>
                <a:cs typeface="Calibri"/>
              </a:rPr>
              <a:t>use their William Paterson University email address.</a:t>
            </a:r>
          </a:p>
          <a:p>
            <a:pPr lvl="1">
              <a:buFont typeface="Courier New" panose="020B0604020202020204" pitchFamily="34" charset="0"/>
              <a:buChar char="o"/>
            </a:pPr>
            <a:r>
              <a:rPr lang="en-US" dirty="0">
                <a:ea typeface="Calibri"/>
                <a:cs typeface="Calibri"/>
              </a:rPr>
              <a:t>For Students Complete : Group 3: Human Subjects Research</a:t>
            </a:r>
            <a:endParaRPr lang="en-US">
              <a:ea typeface="Calibri"/>
              <a:cs typeface="Calibri"/>
            </a:endParaRPr>
          </a:p>
          <a:p>
            <a:r>
              <a:rPr lang="en-US" dirty="0">
                <a:ea typeface="Calibri"/>
                <a:cs typeface="Calibri"/>
              </a:rPr>
              <a:t>Cayuse Human Ethics Module Training</a:t>
            </a:r>
          </a:p>
          <a:p>
            <a:pPr lvl="1">
              <a:buFont typeface="Courier New" panose="020B0604020202020204" pitchFamily="34" charset="0"/>
              <a:buChar char="o"/>
            </a:pPr>
            <a:r>
              <a:rPr lang="en-US" dirty="0">
                <a:ea typeface="Calibri"/>
                <a:cs typeface="Calibri"/>
                <a:hlinkClick r:id="rId3"/>
              </a:rPr>
              <a:t>Step by Step Instructions</a:t>
            </a:r>
          </a:p>
          <a:p>
            <a:pPr lvl="1">
              <a:buFont typeface="Courier New" panose="020B0604020202020204" pitchFamily="34" charset="0"/>
              <a:buChar char="o"/>
            </a:pPr>
            <a:r>
              <a:rPr lang="en-US" dirty="0">
                <a:ea typeface="Calibri"/>
                <a:cs typeface="Calibri"/>
                <a:hlinkClick r:id="rId4"/>
              </a:rPr>
              <a:t>Virtual Trainings</a:t>
            </a:r>
          </a:p>
          <a:p>
            <a:pPr lvl="1">
              <a:buFont typeface="Courier New" panose="020B0604020202020204" pitchFamily="34" charset="0"/>
              <a:buChar char="o"/>
            </a:pPr>
            <a:r>
              <a:rPr lang="en-US" dirty="0">
                <a:ea typeface="Calibri"/>
                <a:cs typeface="Calibri"/>
                <a:hlinkClick r:id="rId5"/>
              </a:rPr>
              <a:t>IRB Office Hours</a:t>
            </a:r>
            <a:endParaRPr lang="en-US" dirty="0">
              <a:ea typeface="Calibri"/>
              <a:cs typeface="Calibri"/>
            </a:endParaRPr>
          </a:p>
        </p:txBody>
      </p:sp>
    </p:spTree>
    <p:extLst>
      <p:ext uri="{BB962C8B-B14F-4D97-AF65-F5344CB8AC3E}">
        <p14:creationId xmlns:p14="http://schemas.microsoft.com/office/powerpoint/2010/main" val="2645971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425BC-F589-5E6D-1097-9AC3FED1E5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19A0D2-7AB7-385A-EB17-BE49D1F56F06}"/>
              </a:ext>
            </a:extLst>
          </p:cNvPr>
          <p:cNvSpPr>
            <a:spLocks noGrp="1"/>
          </p:cNvSpPr>
          <p:nvPr>
            <p:ph type="title"/>
          </p:nvPr>
        </p:nvSpPr>
        <p:spPr/>
        <p:txBody>
          <a:bodyPr/>
          <a:lstStyle/>
          <a:p>
            <a:r>
              <a:rPr lang="en-US" dirty="0">
                <a:ea typeface="Calibri Light"/>
                <a:cs typeface="Calibri Light"/>
              </a:rPr>
              <a:t>Steps to Submit to the IRB</a:t>
            </a:r>
            <a:endParaRPr lang="en-US" dirty="0"/>
          </a:p>
        </p:txBody>
      </p:sp>
      <p:graphicFrame>
        <p:nvGraphicFramePr>
          <p:cNvPr id="11" name="Diagram 10">
            <a:extLst>
              <a:ext uri="{FF2B5EF4-FFF2-40B4-BE49-F238E27FC236}">
                <a16:creationId xmlns:a16="http://schemas.microsoft.com/office/drawing/2014/main" id="{AFAAFC28-9D3B-464D-2FBB-73B7436EEC01}"/>
              </a:ext>
            </a:extLst>
          </p:cNvPr>
          <p:cNvGraphicFramePr/>
          <p:nvPr/>
        </p:nvGraphicFramePr>
        <p:xfrm>
          <a:off x="1115786" y="1709056"/>
          <a:ext cx="10232571" cy="4689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50766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TotalTime>
  <Words>1806</Words>
  <Application>Microsoft Office PowerPoint</Application>
  <PresentationFormat>Widescreen</PresentationFormat>
  <Paragraphs>201</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Topics to cover</vt:lpstr>
      <vt:lpstr>Purpose of the IRB</vt:lpstr>
      <vt:lpstr>What is the IRB Responsible for Reviewing? Research Involving Human Subjects</vt:lpstr>
      <vt:lpstr>What the WP IRB does not Review </vt:lpstr>
      <vt:lpstr>IRB Decision Tool </vt:lpstr>
      <vt:lpstr>Steps to Submit to the IRB</vt:lpstr>
      <vt:lpstr>Training Requirements</vt:lpstr>
      <vt:lpstr>Steps to Submit to the IRB</vt:lpstr>
      <vt:lpstr>Categories of IRB review</vt:lpstr>
      <vt:lpstr>PowerPoint Presentation</vt:lpstr>
      <vt:lpstr>PowerPoint Presentation</vt:lpstr>
      <vt:lpstr>Steps to Submit to the IRB</vt:lpstr>
      <vt:lpstr>Required Elements to Submit to the WP IRB</vt:lpstr>
      <vt:lpstr>A Word On Informed Consent</vt:lpstr>
      <vt:lpstr>More on Informed Consent</vt:lpstr>
      <vt:lpstr>Research Involving Children</vt:lpstr>
      <vt:lpstr>Accessing Cayuse:</vt:lpstr>
      <vt:lpstr>How to Submit through Cayuse</vt:lpstr>
      <vt:lpstr>How to Submit your Protocol to the WP IRB</vt:lpstr>
      <vt:lpstr>Useful Links</vt:lpstr>
      <vt:lpstr>Review Process and Status in Cayuse</vt:lpstr>
      <vt:lpstr>What to Expect: WP IRB Review Process</vt:lpstr>
      <vt:lpstr>What to Expect: WP Review Process </vt:lpstr>
      <vt:lpstr>Knowledge Check</vt:lpstr>
      <vt:lpstr>Thank You!</vt:lpstr>
      <vt:lpstr>General  Requirments for Informed Consent (45 CRF 46 (a) (1-6)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Boschert, Kate</dc:creator>
  <cp:lastModifiedBy>Boschert, Kate</cp:lastModifiedBy>
  <cp:revision>1469</cp:revision>
  <dcterms:created xsi:type="dcterms:W3CDTF">2023-03-27T13:02:23Z</dcterms:created>
  <dcterms:modified xsi:type="dcterms:W3CDTF">2025-04-25T13:17:47Z</dcterms:modified>
</cp:coreProperties>
</file>