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4"/>
  </p:notesMasterIdLst>
  <p:sldIdLst>
    <p:sldId id="296" r:id="rId6"/>
    <p:sldId id="290" r:id="rId7"/>
    <p:sldId id="323" r:id="rId8"/>
    <p:sldId id="294" r:id="rId9"/>
    <p:sldId id="341" r:id="rId10"/>
    <p:sldId id="339" r:id="rId11"/>
    <p:sldId id="295" r:id="rId12"/>
    <p:sldId id="31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D7D8D5-2052-4C0C-89D3-5A868A569F9C}" v="45" dt="2022-11-01T22:15:21.4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88" autoAdjust="0"/>
    <p:restoredTop sz="76054" autoAdjust="0"/>
  </p:normalViewPr>
  <p:slideViewPr>
    <p:cSldViewPr snapToGrid="0">
      <p:cViewPr varScale="1">
        <p:scale>
          <a:sx n="91" d="100"/>
          <a:sy n="91" d="100"/>
        </p:scale>
        <p:origin x="1200" y="1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6" d="100"/>
          <a:sy n="86" d="100"/>
        </p:scale>
        <p:origin x="3864" y="-81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mitri Miaoulis" userId="0b798c7b-7a55-470d-a8cb-dff141334ead" providerId="ADAL" clId="{3BE60E93-B1DE-47B2-A3C3-B8ADC9A515EB}"/>
    <pc:docChg chg="undo custSel addSld delSld modSld sldOrd">
      <pc:chgData name="Dimitri Miaoulis" userId="0b798c7b-7a55-470d-a8cb-dff141334ead" providerId="ADAL" clId="{3BE60E93-B1DE-47B2-A3C3-B8ADC9A515EB}" dt="2022-10-31T18:52:40.192" v="6301" actId="20577"/>
      <pc:docMkLst>
        <pc:docMk/>
      </pc:docMkLst>
      <pc:sldChg chg="modSp mod modNotes modNotesTx">
        <pc:chgData name="Dimitri Miaoulis" userId="0b798c7b-7a55-470d-a8cb-dff141334ead" providerId="ADAL" clId="{3BE60E93-B1DE-47B2-A3C3-B8ADC9A515EB}" dt="2022-10-31T18:12:50.854" v="6145" actId="20577"/>
        <pc:sldMkLst>
          <pc:docMk/>
          <pc:sldMk cId="989276434" sldId="290"/>
        </pc:sldMkLst>
        <pc:spChg chg="mod">
          <ac:chgData name="Dimitri Miaoulis" userId="0b798c7b-7a55-470d-a8cb-dff141334ead" providerId="ADAL" clId="{3BE60E93-B1DE-47B2-A3C3-B8ADC9A515EB}" dt="2022-10-31T18:12:50.854" v="6145" actId="20577"/>
          <ac:spMkLst>
            <pc:docMk/>
            <pc:sldMk cId="989276434" sldId="290"/>
            <ac:spMk id="5" creationId="{CC7C07AE-1282-4DE8-B753-E51963D1B7D5}"/>
          </ac:spMkLst>
        </pc:spChg>
      </pc:sldChg>
      <pc:sldChg chg="del">
        <pc:chgData name="Dimitri Miaoulis" userId="0b798c7b-7a55-470d-a8cb-dff141334ead" providerId="ADAL" clId="{3BE60E93-B1DE-47B2-A3C3-B8ADC9A515EB}" dt="2022-10-25T14:37:25.328" v="40" actId="47"/>
        <pc:sldMkLst>
          <pc:docMk/>
          <pc:sldMk cId="2703083713" sldId="293"/>
        </pc:sldMkLst>
      </pc:sldChg>
      <pc:sldChg chg="modSp mod">
        <pc:chgData name="Dimitri Miaoulis" userId="0b798c7b-7a55-470d-a8cb-dff141334ead" providerId="ADAL" clId="{3BE60E93-B1DE-47B2-A3C3-B8ADC9A515EB}" dt="2022-10-31T18:14:10.063" v="6159" actId="20577"/>
        <pc:sldMkLst>
          <pc:docMk/>
          <pc:sldMk cId="2332958424" sldId="294"/>
        </pc:sldMkLst>
        <pc:spChg chg="mod">
          <ac:chgData name="Dimitri Miaoulis" userId="0b798c7b-7a55-470d-a8cb-dff141334ead" providerId="ADAL" clId="{3BE60E93-B1DE-47B2-A3C3-B8ADC9A515EB}" dt="2022-10-31T18:14:10.063" v="6159" actId="20577"/>
          <ac:spMkLst>
            <pc:docMk/>
            <pc:sldMk cId="2332958424" sldId="294"/>
            <ac:spMk id="3" creationId="{E2F79B97-AB47-4DDD-B66D-E58D8B45F1C0}"/>
          </ac:spMkLst>
        </pc:spChg>
      </pc:sldChg>
      <pc:sldChg chg="addSp delSp modSp mod ord modNotesTx">
        <pc:chgData name="Dimitri Miaoulis" userId="0b798c7b-7a55-470d-a8cb-dff141334ead" providerId="ADAL" clId="{3BE60E93-B1DE-47B2-A3C3-B8ADC9A515EB}" dt="2022-10-26T18:53:41.944" v="5866" actId="33524"/>
        <pc:sldMkLst>
          <pc:docMk/>
          <pc:sldMk cId="4145681918" sldId="295"/>
        </pc:sldMkLst>
        <pc:picChg chg="add mod">
          <ac:chgData name="Dimitri Miaoulis" userId="0b798c7b-7a55-470d-a8cb-dff141334ead" providerId="ADAL" clId="{3BE60E93-B1DE-47B2-A3C3-B8ADC9A515EB}" dt="2022-10-26T14:38:05.224" v="638" actId="14100"/>
          <ac:picMkLst>
            <pc:docMk/>
            <pc:sldMk cId="4145681918" sldId="295"/>
            <ac:picMk id="2" creationId="{B19BD721-B677-8350-FE1D-24D807E8DD51}"/>
          </ac:picMkLst>
        </pc:picChg>
        <pc:picChg chg="del">
          <ac:chgData name="Dimitri Miaoulis" userId="0b798c7b-7a55-470d-a8cb-dff141334ead" providerId="ADAL" clId="{3BE60E93-B1DE-47B2-A3C3-B8ADC9A515EB}" dt="2022-10-26T14:37:19.790" v="573" actId="478"/>
          <ac:picMkLst>
            <pc:docMk/>
            <pc:sldMk cId="4145681918" sldId="295"/>
            <ac:picMk id="4" creationId="{E5FF7843-9D62-4741-8180-D93937C752BB}"/>
          </ac:picMkLst>
        </pc:picChg>
      </pc:sldChg>
      <pc:sldChg chg="modSp mod">
        <pc:chgData name="Dimitri Miaoulis" userId="0b798c7b-7a55-470d-a8cb-dff141334ead" providerId="ADAL" clId="{3BE60E93-B1DE-47B2-A3C3-B8ADC9A515EB}" dt="2022-10-25T14:35:24.743" v="25" actId="20577"/>
        <pc:sldMkLst>
          <pc:docMk/>
          <pc:sldMk cId="3478636091" sldId="296"/>
        </pc:sldMkLst>
        <pc:spChg chg="mod">
          <ac:chgData name="Dimitri Miaoulis" userId="0b798c7b-7a55-470d-a8cb-dff141334ead" providerId="ADAL" clId="{3BE60E93-B1DE-47B2-A3C3-B8ADC9A515EB}" dt="2022-10-25T14:35:24.743" v="25" actId="20577"/>
          <ac:spMkLst>
            <pc:docMk/>
            <pc:sldMk cId="3478636091" sldId="296"/>
            <ac:spMk id="7" creationId="{5156C6C0-4260-450D-8783-08729C856351}"/>
          </ac:spMkLst>
        </pc:spChg>
      </pc:sldChg>
      <pc:sldChg chg="del">
        <pc:chgData name="Dimitri Miaoulis" userId="0b798c7b-7a55-470d-a8cb-dff141334ead" providerId="ADAL" clId="{3BE60E93-B1DE-47B2-A3C3-B8ADC9A515EB}" dt="2022-10-26T14:10:24.846" v="538" actId="47"/>
        <pc:sldMkLst>
          <pc:docMk/>
          <pc:sldMk cId="287057793" sldId="302"/>
        </pc:sldMkLst>
      </pc:sldChg>
      <pc:sldChg chg="del">
        <pc:chgData name="Dimitri Miaoulis" userId="0b798c7b-7a55-470d-a8cb-dff141334ead" providerId="ADAL" clId="{3BE60E93-B1DE-47B2-A3C3-B8ADC9A515EB}" dt="2022-10-25T14:37:09.993" v="37" actId="47"/>
        <pc:sldMkLst>
          <pc:docMk/>
          <pc:sldMk cId="1741952572" sldId="303"/>
        </pc:sldMkLst>
      </pc:sldChg>
      <pc:sldChg chg="del">
        <pc:chgData name="Dimitri Miaoulis" userId="0b798c7b-7a55-470d-a8cb-dff141334ead" providerId="ADAL" clId="{3BE60E93-B1DE-47B2-A3C3-B8ADC9A515EB}" dt="2022-10-26T14:05:37.105" v="534" actId="47"/>
        <pc:sldMkLst>
          <pc:docMk/>
          <pc:sldMk cId="1544172818" sldId="304"/>
        </pc:sldMkLst>
      </pc:sldChg>
      <pc:sldChg chg="del">
        <pc:chgData name="Dimitri Miaoulis" userId="0b798c7b-7a55-470d-a8cb-dff141334ead" providerId="ADAL" clId="{3BE60E93-B1DE-47B2-A3C3-B8ADC9A515EB}" dt="2022-10-26T14:05:38.902" v="535" actId="47"/>
        <pc:sldMkLst>
          <pc:docMk/>
          <pc:sldMk cId="318416412" sldId="305"/>
        </pc:sldMkLst>
      </pc:sldChg>
      <pc:sldChg chg="del">
        <pc:chgData name="Dimitri Miaoulis" userId="0b798c7b-7a55-470d-a8cb-dff141334ead" providerId="ADAL" clId="{3BE60E93-B1DE-47B2-A3C3-B8ADC9A515EB}" dt="2022-10-25T14:37:08.119" v="36" actId="47"/>
        <pc:sldMkLst>
          <pc:docMk/>
          <pc:sldMk cId="2103875550" sldId="309"/>
        </pc:sldMkLst>
      </pc:sldChg>
      <pc:sldChg chg="del">
        <pc:chgData name="Dimitri Miaoulis" userId="0b798c7b-7a55-470d-a8cb-dff141334ead" providerId="ADAL" clId="{3BE60E93-B1DE-47B2-A3C3-B8ADC9A515EB}" dt="2022-10-26T14:10:28.191" v="539" actId="47"/>
        <pc:sldMkLst>
          <pc:docMk/>
          <pc:sldMk cId="1181961602" sldId="310"/>
        </pc:sldMkLst>
      </pc:sldChg>
      <pc:sldChg chg="addSp modSp mod modNotesTx">
        <pc:chgData name="Dimitri Miaoulis" userId="0b798c7b-7a55-470d-a8cb-dff141334ead" providerId="ADAL" clId="{3BE60E93-B1DE-47B2-A3C3-B8ADC9A515EB}" dt="2022-10-26T18:43:47.810" v="4619" actId="20577"/>
        <pc:sldMkLst>
          <pc:docMk/>
          <pc:sldMk cId="1773916113" sldId="312"/>
        </pc:sldMkLst>
        <pc:spChg chg="add mod">
          <ac:chgData name="Dimitri Miaoulis" userId="0b798c7b-7a55-470d-a8cb-dff141334ead" providerId="ADAL" clId="{3BE60E93-B1DE-47B2-A3C3-B8ADC9A515EB}" dt="2022-10-26T17:43:51.897" v="2237" actId="6549"/>
          <ac:spMkLst>
            <pc:docMk/>
            <pc:sldMk cId="1773916113" sldId="312"/>
            <ac:spMk id="2" creationId="{A9CC429D-1778-B3BD-C208-93B3CE7FED8D}"/>
          </ac:spMkLst>
        </pc:spChg>
        <pc:spChg chg="mod">
          <ac:chgData name="Dimitri Miaoulis" userId="0b798c7b-7a55-470d-a8cb-dff141334ead" providerId="ADAL" clId="{3BE60E93-B1DE-47B2-A3C3-B8ADC9A515EB}" dt="2022-10-26T17:44:42.921" v="2292" actId="20577"/>
          <ac:spMkLst>
            <pc:docMk/>
            <pc:sldMk cId="1773916113" sldId="312"/>
            <ac:spMk id="7" creationId="{5156C6C0-4260-450D-8783-08729C856351}"/>
          </ac:spMkLst>
        </pc:spChg>
      </pc:sldChg>
      <pc:sldChg chg="del">
        <pc:chgData name="Dimitri Miaoulis" userId="0b798c7b-7a55-470d-a8cb-dff141334ead" providerId="ADAL" clId="{3BE60E93-B1DE-47B2-A3C3-B8ADC9A515EB}" dt="2022-10-25T14:36:54.522" v="33" actId="47"/>
        <pc:sldMkLst>
          <pc:docMk/>
          <pc:sldMk cId="2340530550" sldId="313"/>
        </pc:sldMkLst>
      </pc:sldChg>
      <pc:sldChg chg="del">
        <pc:chgData name="Dimitri Miaoulis" userId="0b798c7b-7a55-470d-a8cb-dff141334ead" providerId="ADAL" clId="{3BE60E93-B1DE-47B2-A3C3-B8ADC9A515EB}" dt="2022-10-26T14:05:35.873" v="533" actId="47"/>
        <pc:sldMkLst>
          <pc:docMk/>
          <pc:sldMk cId="808863929" sldId="320"/>
        </pc:sldMkLst>
      </pc:sldChg>
      <pc:sldChg chg="modNotes">
        <pc:chgData name="Dimitri Miaoulis" userId="0b798c7b-7a55-470d-a8cb-dff141334ead" providerId="ADAL" clId="{3BE60E93-B1DE-47B2-A3C3-B8ADC9A515EB}" dt="2022-10-26T18:57:54.414" v="6018" actId="313"/>
        <pc:sldMkLst>
          <pc:docMk/>
          <pc:sldMk cId="3938974373" sldId="323"/>
        </pc:sldMkLst>
      </pc:sldChg>
      <pc:sldChg chg="modSp mod ord">
        <pc:chgData name="Dimitri Miaoulis" userId="0b798c7b-7a55-470d-a8cb-dff141334ead" providerId="ADAL" clId="{3BE60E93-B1DE-47B2-A3C3-B8ADC9A515EB}" dt="2022-10-26T17:46:07.443" v="2293" actId="1076"/>
        <pc:sldMkLst>
          <pc:docMk/>
          <pc:sldMk cId="1637551098" sldId="324"/>
        </pc:sldMkLst>
        <pc:spChg chg="mod">
          <ac:chgData name="Dimitri Miaoulis" userId="0b798c7b-7a55-470d-a8cb-dff141334ead" providerId="ADAL" clId="{3BE60E93-B1DE-47B2-A3C3-B8ADC9A515EB}" dt="2022-10-26T14:50:17.007" v="1136" actId="20577"/>
          <ac:spMkLst>
            <pc:docMk/>
            <pc:sldMk cId="1637551098" sldId="324"/>
            <ac:spMk id="8" creationId="{F8312FEF-E59A-4323-9650-2C226C997EF6}"/>
          </ac:spMkLst>
        </pc:spChg>
        <pc:picChg chg="mod">
          <ac:chgData name="Dimitri Miaoulis" userId="0b798c7b-7a55-470d-a8cb-dff141334ead" providerId="ADAL" clId="{3BE60E93-B1DE-47B2-A3C3-B8ADC9A515EB}" dt="2022-10-26T17:46:07.443" v="2293" actId="1076"/>
          <ac:picMkLst>
            <pc:docMk/>
            <pc:sldMk cId="1637551098" sldId="324"/>
            <ac:picMk id="6" creationId="{E14A053E-F634-444B-9D0C-BD402C233FE9}"/>
          </ac:picMkLst>
        </pc:picChg>
      </pc:sldChg>
      <pc:sldChg chg="del">
        <pc:chgData name="Dimitri Miaoulis" userId="0b798c7b-7a55-470d-a8cb-dff141334ead" providerId="ADAL" clId="{3BE60E93-B1DE-47B2-A3C3-B8ADC9A515EB}" dt="2022-10-25T14:36:49.727" v="31" actId="47"/>
        <pc:sldMkLst>
          <pc:docMk/>
          <pc:sldMk cId="224225851" sldId="325"/>
        </pc:sldMkLst>
      </pc:sldChg>
      <pc:sldChg chg="del">
        <pc:chgData name="Dimitri Miaoulis" userId="0b798c7b-7a55-470d-a8cb-dff141334ead" providerId="ADAL" clId="{3BE60E93-B1DE-47B2-A3C3-B8ADC9A515EB}" dt="2022-10-25T14:37:12.266" v="38" actId="47"/>
        <pc:sldMkLst>
          <pc:docMk/>
          <pc:sldMk cId="4126760249" sldId="327"/>
        </pc:sldMkLst>
      </pc:sldChg>
      <pc:sldChg chg="del">
        <pc:chgData name="Dimitri Miaoulis" userId="0b798c7b-7a55-470d-a8cb-dff141334ead" providerId="ADAL" clId="{3BE60E93-B1DE-47B2-A3C3-B8ADC9A515EB}" dt="2022-10-25T14:36:52.334" v="32" actId="47"/>
        <pc:sldMkLst>
          <pc:docMk/>
          <pc:sldMk cId="3309242982" sldId="328"/>
        </pc:sldMkLst>
      </pc:sldChg>
      <pc:sldChg chg="del">
        <pc:chgData name="Dimitri Miaoulis" userId="0b798c7b-7a55-470d-a8cb-dff141334ead" providerId="ADAL" clId="{3BE60E93-B1DE-47B2-A3C3-B8ADC9A515EB}" dt="2022-10-25T14:37:05.439" v="35" actId="47"/>
        <pc:sldMkLst>
          <pc:docMk/>
          <pc:sldMk cId="2086322069" sldId="329"/>
        </pc:sldMkLst>
      </pc:sldChg>
      <pc:sldChg chg="del">
        <pc:chgData name="Dimitri Miaoulis" userId="0b798c7b-7a55-470d-a8cb-dff141334ead" providerId="ADAL" clId="{3BE60E93-B1DE-47B2-A3C3-B8ADC9A515EB}" dt="2022-10-25T14:36:56.901" v="34" actId="47"/>
        <pc:sldMkLst>
          <pc:docMk/>
          <pc:sldMk cId="2388946261" sldId="330"/>
        </pc:sldMkLst>
      </pc:sldChg>
      <pc:sldChg chg="del">
        <pc:chgData name="Dimitri Miaoulis" userId="0b798c7b-7a55-470d-a8cb-dff141334ead" providerId="ADAL" clId="{3BE60E93-B1DE-47B2-A3C3-B8ADC9A515EB}" dt="2022-10-25T14:37:22.574" v="39" actId="47"/>
        <pc:sldMkLst>
          <pc:docMk/>
          <pc:sldMk cId="897091281" sldId="332"/>
        </pc:sldMkLst>
      </pc:sldChg>
      <pc:sldChg chg="del">
        <pc:chgData name="Dimitri Miaoulis" userId="0b798c7b-7a55-470d-a8cb-dff141334ead" providerId="ADAL" clId="{3BE60E93-B1DE-47B2-A3C3-B8ADC9A515EB}" dt="2022-10-25T14:36:36.207" v="29" actId="2696"/>
        <pc:sldMkLst>
          <pc:docMk/>
          <pc:sldMk cId="1758151306" sldId="333"/>
        </pc:sldMkLst>
      </pc:sldChg>
      <pc:sldChg chg="addSp delSp modSp del mod ord modNotesTx">
        <pc:chgData name="Dimitri Miaoulis" userId="0b798c7b-7a55-470d-a8cb-dff141334ead" providerId="ADAL" clId="{3BE60E93-B1DE-47B2-A3C3-B8ADC9A515EB}" dt="2022-10-31T18:50:55.476" v="6281" actId="47"/>
        <pc:sldMkLst>
          <pc:docMk/>
          <pc:sldMk cId="1176353500" sldId="334"/>
        </pc:sldMkLst>
        <pc:spChg chg="add mod">
          <ac:chgData name="Dimitri Miaoulis" userId="0b798c7b-7a55-470d-a8cb-dff141334ead" providerId="ADAL" clId="{3BE60E93-B1DE-47B2-A3C3-B8ADC9A515EB}" dt="2022-10-26T14:28:58.307" v="560" actId="14100"/>
          <ac:spMkLst>
            <pc:docMk/>
            <pc:sldMk cId="1176353500" sldId="334"/>
            <ac:spMk id="6" creationId="{17EB2D56-C1CB-2554-0447-800F9EEE5F94}"/>
          </ac:spMkLst>
        </pc:spChg>
        <pc:grpChg chg="add del mod">
          <ac:chgData name="Dimitri Miaoulis" userId="0b798c7b-7a55-470d-a8cb-dff141334ead" providerId="ADAL" clId="{3BE60E93-B1DE-47B2-A3C3-B8ADC9A515EB}" dt="2022-10-26T14:29:12.897" v="561" actId="478"/>
          <ac:grpSpMkLst>
            <pc:docMk/>
            <pc:sldMk cId="1176353500" sldId="334"/>
            <ac:grpSpMk id="2" creationId="{CD03358D-91C9-4AB3-6F92-E232437478F2}"/>
          </ac:grpSpMkLst>
        </pc:grpChg>
        <pc:picChg chg="add mod">
          <ac:chgData name="Dimitri Miaoulis" userId="0b798c7b-7a55-470d-a8cb-dff141334ead" providerId="ADAL" clId="{3BE60E93-B1DE-47B2-A3C3-B8ADC9A515EB}" dt="2022-10-26T14:28:44.890" v="552" actId="14100"/>
          <ac:picMkLst>
            <pc:docMk/>
            <pc:sldMk cId="1176353500" sldId="334"/>
            <ac:picMk id="3" creationId="{5222F946-0854-3A66-840E-D3F378EF4C3F}"/>
          </ac:picMkLst>
        </pc:picChg>
        <pc:picChg chg="add mod">
          <ac:chgData name="Dimitri Miaoulis" userId="0b798c7b-7a55-470d-a8cb-dff141334ead" providerId="ADAL" clId="{3BE60E93-B1DE-47B2-A3C3-B8ADC9A515EB}" dt="2022-10-26T18:19:12.350" v="2299" actId="1076"/>
          <ac:picMkLst>
            <pc:docMk/>
            <pc:sldMk cId="1176353500" sldId="334"/>
            <ac:picMk id="3" creationId="{C0532486-694B-D23C-02D9-0057717CBF64}"/>
          </ac:picMkLst>
        </pc:picChg>
        <pc:picChg chg="add mod">
          <ac:chgData name="Dimitri Miaoulis" userId="0b798c7b-7a55-470d-a8cb-dff141334ead" providerId="ADAL" clId="{3BE60E93-B1DE-47B2-A3C3-B8ADC9A515EB}" dt="2022-10-26T18:26:13.779" v="2875" actId="1036"/>
          <ac:picMkLst>
            <pc:docMk/>
            <pc:sldMk cId="1176353500" sldId="334"/>
            <ac:picMk id="5" creationId="{4E1311DC-F562-17B2-F0F0-F7ECD792A9FE}"/>
          </ac:picMkLst>
        </pc:picChg>
        <pc:picChg chg="add mod">
          <ac:chgData name="Dimitri Miaoulis" userId="0b798c7b-7a55-470d-a8cb-dff141334ead" providerId="ADAL" clId="{3BE60E93-B1DE-47B2-A3C3-B8ADC9A515EB}" dt="2022-10-26T14:28:44.890" v="552" actId="14100"/>
          <ac:picMkLst>
            <pc:docMk/>
            <pc:sldMk cId="1176353500" sldId="334"/>
            <ac:picMk id="5" creationId="{59F98A9B-78DB-7F65-DA5D-3B9C72D8B4B5}"/>
          </ac:picMkLst>
        </pc:picChg>
        <pc:picChg chg="add del mod">
          <ac:chgData name="Dimitri Miaoulis" userId="0b798c7b-7a55-470d-a8cb-dff141334ead" providerId="ADAL" clId="{3BE60E93-B1DE-47B2-A3C3-B8ADC9A515EB}" dt="2022-10-26T18:18:37.553" v="2297" actId="478"/>
          <ac:picMkLst>
            <pc:docMk/>
            <pc:sldMk cId="1176353500" sldId="334"/>
            <ac:picMk id="8" creationId="{2B4E54BD-2999-E5D0-A57E-48FDB9F46AE1}"/>
          </ac:picMkLst>
        </pc:picChg>
      </pc:sldChg>
      <pc:sldChg chg="modSp del mod ord modNotesTx">
        <pc:chgData name="Dimitri Miaoulis" userId="0b798c7b-7a55-470d-a8cb-dff141334ead" providerId="ADAL" clId="{3BE60E93-B1DE-47B2-A3C3-B8ADC9A515EB}" dt="2022-10-31T18:50:58.927" v="6282" actId="47"/>
        <pc:sldMkLst>
          <pc:docMk/>
          <pc:sldMk cId="2221001193" sldId="335"/>
        </pc:sldMkLst>
        <pc:picChg chg="mod">
          <ac:chgData name="Dimitri Miaoulis" userId="0b798c7b-7a55-470d-a8cb-dff141334ead" providerId="ADAL" clId="{3BE60E93-B1DE-47B2-A3C3-B8ADC9A515EB}" dt="2022-10-31T18:35:39.270" v="6178" actId="1036"/>
          <ac:picMkLst>
            <pc:docMk/>
            <pc:sldMk cId="2221001193" sldId="335"/>
            <ac:picMk id="15" creationId="{BEBFBEE2-7655-00E9-2FA4-B38B15331B97}"/>
          </ac:picMkLst>
        </pc:picChg>
        <pc:picChg chg="mod">
          <ac:chgData name="Dimitri Miaoulis" userId="0b798c7b-7a55-470d-a8cb-dff141334ead" providerId="ADAL" clId="{3BE60E93-B1DE-47B2-A3C3-B8ADC9A515EB}" dt="2022-10-31T18:35:39.270" v="6178" actId="1036"/>
          <ac:picMkLst>
            <pc:docMk/>
            <pc:sldMk cId="2221001193" sldId="335"/>
            <ac:picMk id="16" creationId="{EB5BC441-E06F-8CC6-D64F-8941AABD48C6}"/>
          </ac:picMkLst>
        </pc:picChg>
      </pc:sldChg>
      <pc:sldChg chg="del">
        <pc:chgData name="Dimitri Miaoulis" userId="0b798c7b-7a55-470d-a8cb-dff141334ead" providerId="ADAL" clId="{3BE60E93-B1DE-47B2-A3C3-B8ADC9A515EB}" dt="2022-10-26T17:46:49.656" v="2295" actId="47"/>
        <pc:sldMkLst>
          <pc:docMk/>
          <pc:sldMk cId="1992511810" sldId="336"/>
        </pc:sldMkLst>
      </pc:sldChg>
      <pc:sldChg chg="add del">
        <pc:chgData name="Dimitri Miaoulis" userId="0b798c7b-7a55-470d-a8cb-dff141334ead" providerId="ADAL" clId="{3BE60E93-B1DE-47B2-A3C3-B8ADC9A515EB}" dt="2022-10-26T17:46:50.162" v="2296" actId="47"/>
        <pc:sldMkLst>
          <pc:docMk/>
          <pc:sldMk cId="535199185" sldId="337"/>
        </pc:sldMkLst>
      </pc:sldChg>
      <pc:sldChg chg="addSp modSp add mod">
        <pc:chgData name="Dimitri Miaoulis" userId="0b798c7b-7a55-470d-a8cb-dff141334ead" providerId="ADAL" clId="{3BE60E93-B1DE-47B2-A3C3-B8ADC9A515EB}" dt="2022-10-31T18:52:40.192" v="6301" actId="20577"/>
        <pc:sldMkLst>
          <pc:docMk/>
          <pc:sldMk cId="2138702010" sldId="338"/>
        </pc:sldMkLst>
        <pc:spChg chg="add mod">
          <ac:chgData name="Dimitri Miaoulis" userId="0b798c7b-7a55-470d-a8cb-dff141334ead" providerId="ADAL" clId="{3BE60E93-B1DE-47B2-A3C3-B8ADC9A515EB}" dt="2022-10-31T18:52:40.192" v="6301" actId="20577"/>
          <ac:spMkLst>
            <pc:docMk/>
            <pc:sldMk cId="2138702010" sldId="338"/>
            <ac:spMk id="2" creationId="{0E862468-510B-FFDE-13AC-8BB22904B4B5}"/>
          </ac:spMkLst>
        </pc:spChg>
      </pc:sldChg>
      <pc:sldChg chg="addSp modSp add mod ord modNotes modNotesTx">
        <pc:chgData name="Dimitri Miaoulis" userId="0b798c7b-7a55-470d-a8cb-dff141334ead" providerId="ADAL" clId="{3BE60E93-B1DE-47B2-A3C3-B8ADC9A515EB}" dt="2022-10-26T19:00:15.783" v="6101" actId="20577"/>
        <pc:sldMkLst>
          <pc:docMk/>
          <pc:sldMk cId="1052555556" sldId="339"/>
        </pc:sldMkLst>
        <pc:picChg chg="add mod">
          <ac:chgData name="Dimitri Miaoulis" userId="0b798c7b-7a55-470d-a8cb-dff141334ead" providerId="ADAL" clId="{3BE60E93-B1DE-47B2-A3C3-B8ADC9A515EB}" dt="2022-10-26T14:46:52.335" v="1111" actId="14100"/>
          <ac:picMkLst>
            <pc:docMk/>
            <pc:sldMk cId="1052555556" sldId="339"/>
            <ac:picMk id="3" creationId="{CB24E391-B094-6E69-3332-C93FB33B9EC9}"/>
          </ac:picMkLst>
        </pc:picChg>
      </pc:sldChg>
      <pc:sldChg chg="addSp delSp modSp add mod ord modNotesTx">
        <pc:chgData name="Dimitri Miaoulis" userId="0b798c7b-7a55-470d-a8cb-dff141334ead" providerId="ADAL" clId="{3BE60E93-B1DE-47B2-A3C3-B8ADC9A515EB}" dt="2022-10-31T18:46:53.586" v="6280" actId="1036"/>
        <pc:sldMkLst>
          <pc:docMk/>
          <pc:sldMk cId="2871650139" sldId="340"/>
        </pc:sldMkLst>
        <pc:spChg chg="add mod">
          <ac:chgData name="Dimitri Miaoulis" userId="0b798c7b-7a55-470d-a8cb-dff141334ead" providerId="ADAL" clId="{3BE60E93-B1DE-47B2-A3C3-B8ADC9A515EB}" dt="2022-10-31T18:41:34.416" v="6254" actId="1076"/>
          <ac:spMkLst>
            <pc:docMk/>
            <pc:sldMk cId="2871650139" sldId="340"/>
            <ac:spMk id="10" creationId="{E54B591A-A460-220A-7D4D-E04C3D2A367F}"/>
          </ac:spMkLst>
        </pc:spChg>
        <pc:spChg chg="add mod">
          <ac:chgData name="Dimitri Miaoulis" userId="0b798c7b-7a55-470d-a8cb-dff141334ead" providerId="ADAL" clId="{3BE60E93-B1DE-47B2-A3C3-B8ADC9A515EB}" dt="2022-10-31T18:41:14.200" v="6251" actId="1076"/>
          <ac:spMkLst>
            <pc:docMk/>
            <pc:sldMk cId="2871650139" sldId="340"/>
            <ac:spMk id="11" creationId="{77DAA0B1-108F-78AC-0D26-F41EC59067AE}"/>
          </ac:spMkLst>
        </pc:spChg>
        <pc:spChg chg="add mod">
          <ac:chgData name="Dimitri Miaoulis" userId="0b798c7b-7a55-470d-a8cb-dff141334ead" providerId="ADAL" clId="{3BE60E93-B1DE-47B2-A3C3-B8ADC9A515EB}" dt="2022-10-31T18:41:18.633" v="6252" actId="1076"/>
          <ac:spMkLst>
            <pc:docMk/>
            <pc:sldMk cId="2871650139" sldId="340"/>
            <ac:spMk id="12" creationId="{5C6F54E5-F92B-ECAF-243B-DD6EE4EAF1C9}"/>
          </ac:spMkLst>
        </pc:spChg>
        <pc:spChg chg="add mod">
          <ac:chgData name="Dimitri Miaoulis" userId="0b798c7b-7a55-470d-a8cb-dff141334ead" providerId="ADAL" clId="{3BE60E93-B1DE-47B2-A3C3-B8ADC9A515EB}" dt="2022-10-31T18:41:10.440" v="6250" actId="1076"/>
          <ac:spMkLst>
            <pc:docMk/>
            <pc:sldMk cId="2871650139" sldId="340"/>
            <ac:spMk id="13" creationId="{4C019D64-88AC-DF32-36FD-FF846E33E441}"/>
          </ac:spMkLst>
        </pc:spChg>
        <pc:spChg chg="add del mod">
          <ac:chgData name="Dimitri Miaoulis" userId="0b798c7b-7a55-470d-a8cb-dff141334ead" providerId="ADAL" clId="{3BE60E93-B1DE-47B2-A3C3-B8ADC9A515EB}" dt="2022-10-31T18:42:00.551" v="6257"/>
          <ac:spMkLst>
            <pc:docMk/>
            <pc:sldMk cId="2871650139" sldId="340"/>
            <ac:spMk id="14" creationId="{4BC99AFD-432A-B3B5-5575-6719FEF76853}"/>
          </ac:spMkLst>
        </pc:spChg>
        <pc:spChg chg="add mod">
          <ac:chgData name="Dimitri Miaoulis" userId="0b798c7b-7a55-470d-a8cb-dff141334ead" providerId="ADAL" clId="{3BE60E93-B1DE-47B2-A3C3-B8ADC9A515EB}" dt="2022-10-31T18:46:53.586" v="6280" actId="1036"/>
          <ac:spMkLst>
            <pc:docMk/>
            <pc:sldMk cId="2871650139" sldId="340"/>
            <ac:spMk id="15" creationId="{1122B341-AAAB-4FC7-C89D-73AEB7C6A8E1}"/>
          </ac:spMkLst>
        </pc:spChg>
        <pc:spChg chg="add mod">
          <ac:chgData name="Dimitri Miaoulis" userId="0b798c7b-7a55-470d-a8cb-dff141334ead" providerId="ADAL" clId="{3BE60E93-B1DE-47B2-A3C3-B8ADC9A515EB}" dt="2022-10-31T18:45:06.053" v="6270" actId="1076"/>
          <ac:spMkLst>
            <pc:docMk/>
            <pc:sldMk cId="2871650139" sldId="340"/>
            <ac:spMk id="16" creationId="{636EDE3E-7E86-B3CF-9D03-1CE045A533D9}"/>
          </ac:spMkLst>
        </pc:spChg>
        <pc:spChg chg="add mod">
          <ac:chgData name="Dimitri Miaoulis" userId="0b798c7b-7a55-470d-a8cb-dff141334ead" providerId="ADAL" clId="{3BE60E93-B1DE-47B2-A3C3-B8ADC9A515EB}" dt="2022-10-31T18:45:20.869" v="6275" actId="1076"/>
          <ac:spMkLst>
            <pc:docMk/>
            <pc:sldMk cId="2871650139" sldId="340"/>
            <ac:spMk id="17" creationId="{7BDC093F-F7DB-EA4A-5868-D6965DCB14A1}"/>
          </ac:spMkLst>
        </pc:spChg>
        <pc:picChg chg="add mod">
          <ac:chgData name="Dimitri Miaoulis" userId="0b798c7b-7a55-470d-a8cb-dff141334ead" providerId="ADAL" clId="{3BE60E93-B1DE-47B2-A3C3-B8ADC9A515EB}" dt="2022-10-31T18:37:23.428" v="6195" actId="1076"/>
          <ac:picMkLst>
            <pc:docMk/>
            <pc:sldMk cId="2871650139" sldId="340"/>
            <ac:picMk id="3" creationId="{7A033685-A5BB-2B58-C934-6ABA912A89C0}"/>
          </ac:picMkLst>
        </pc:picChg>
        <pc:picChg chg="add mod">
          <ac:chgData name="Dimitri Miaoulis" userId="0b798c7b-7a55-470d-a8cb-dff141334ead" providerId="ADAL" clId="{3BE60E93-B1DE-47B2-A3C3-B8ADC9A515EB}" dt="2022-10-31T18:36:44.772" v="6188" actId="1076"/>
          <ac:picMkLst>
            <pc:docMk/>
            <pc:sldMk cId="2871650139" sldId="340"/>
            <ac:picMk id="6" creationId="{F46B13F4-A793-5DD6-817C-A526281CD93F}"/>
          </ac:picMkLst>
        </pc:picChg>
        <pc:picChg chg="add mod">
          <ac:chgData name="Dimitri Miaoulis" userId="0b798c7b-7a55-470d-a8cb-dff141334ead" providerId="ADAL" clId="{3BE60E93-B1DE-47B2-A3C3-B8ADC9A515EB}" dt="2022-10-31T18:38:07.333" v="6196" actId="14100"/>
          <ac:picMkLst>
            <pc:docMk/>
            <pc:sldMk cId="2871650139" sldId="340"/>
            <ac:picMk id="8" creationId="{A72EF035-6FF8-BE75-DA1A-9D720F13311E}"/>
          </ac:picMkLst>
        </pc:picChg>
        <pc:picChg chg="add mod">
          <ac:chgData name="Dimitri Miaoulis" userId="0b798c7b-7a55-470d-a8cb-dff141334ead" providerId="ADAL" clId="{3BE60E93-B1DE-47B2-A3C3-B8ADC9A515EB}" dt="2022-10-31T18:37:17.756" v="6194" actId="14100"/>
          <ac:picMkLst>
            <pc:docMk/>
            <pc:sldMk cId="2871650139" sldId="340"/>
            <ac:picMk id="9" creationId="{566C6D01-CD19-19ED-4715-EFD67A5B3E9A}"/>
          </ac:picMkLst>
        </pc:picChg>
      </pc:sldChg>
    </pc:docChg>
  </pc:docChgLst>
  <pc:docChgLst>
    <pc:chgData name="Patrick Kimler" userId="5c8642fb-fafc-40fb-a20a-3f3af67acaef" providerId="ADAL" clId="{426E7FE4-8A84-4F24-B884-6EC606049C50}"/>
    <pc:docChg chg="custSel modSld">
      <pc:chgData name="Patrick Kimler" userId="5c8642fb-fafc-40fb-a20a-3f3af67acaef" providerId="ADAL" clId="{426E7FE4-8A84-4F24-B884-6EC606049C50}" dt="2022-10-31T20:33:14.665" v="912" actId="20577"/>
      <pc:docMkLst>
        <pc:docMk/>
      </pc:docMkLst>
      <pc:sldChg chg="modNotesTx">
        <pc:chgData name="Patrick Kimler" userId="5c8642fb-fafc-40fb-a20a-3f3af67acaef" providerId="ADAL" clId="{426E7FE4-8A84-4F24-B884-6EC606049C50}" dt="2022-10-31T19:09:01.225" v="0" actId="113"/>
        <pc:sldMkLst>
          <pc:docMk/>
          <pc:sldMk cId="2332958424" sldId="294"/>
        </pc:sldMkLst>
      </pc:sldChg>
      <pc:sldChg chg="modNotesTx">
        <pc:chgData name="Patrick Kimler" userId="5c8642fb-fafc-40fb-a20a-3f3af67acaef" providerId="ADAL" clId="{426E7FE4-8A84-4F24-B884-6EC606049C50}" dt="2022-10-31T19:23:41.229" v="739" actId="20577"/>
        <pc:sldMkLst>
          <pc:docMk/>
          <pc:sldMk cId="4145681918" sldId="295"/>
        </pc:sldMkLst>
      </pc:sldChg>
      <pc:sldChg chg="modNotesTx">
        <pc:chgData name="Patrick Kimler" userId="5c8642fb-fafc-40fb-a20a-3f3af67acaef" providerId="ADAL" clId="{426E7FE4-8A84-4F24-B884-6EC606049C50}" dt="2022-10-31T20:33:14.665" v="912" actId="20577"/>
        <pc:sldMkLst>
          <pc:docMk/>
          <pc:sldMk cId="2138702010" sldId="338"/>
        </pc:sldMkLst>
      </pc:sldChg>
      <pc:sldChg chg="modNotesTx">
        <pc:chgData name="Patrick Kimler" userId="5c8642fb-fafc-40fb-a20a-3f3af67acaef" providerId="ADAL" clId="{426E7FE4-8A84-4F24-B884-6EC606049C50}" dt="2022-10-31T19:26:40.076" v="772" actId="20577"/>
        <pc:sldMkLst>
          <pc:docMk/>
          <pc:sldMk cId="2871650139" sldId="340"/>
        </pc:sldMkLst>
      </pc:sldChg>
    </pc:docChg>
  </pc:docChgLst>
  <pc:docChgLst>
    <pc:chgData name="Dimitri Miaoulis" userId="0b798c7b-7a55-470d-a8cb-dff141334ead" providerId="ADAL" clId="{48D7D8D5-2052-4C0C-89D3-5A868A569F9C}"/>
    <pc:docChg chg="custSel addSld delSld modSld sldOrd">
      <pc:chgData name="Dimitri Miaoulis" userId="0b798c7b-7a55-470d-a8cb-dff141334ead" providerId="ADAL" clId="{48D7D8D5-2052-4C0C-89D3-5A868A569F9C}" dt="2022-11-01T22:23:03.445" v="1683" actId="313"/>
      <pc:docMkLst>
        <pc:docMk/>
      </pc:docMkLst>
      <pc:sldChg chg="modSp mod">
        <pc:chgData name="Dimitri Miaoulis" userId="0b798c7b-7a55-470d-a8cb-dff141334ead" providerId="ADAL" clId="{48D7D8D5-2052-4C0C-89D3-5A868A569F9C}" dt="2022-11-01T20:18:39.443" v="476" actId="20577"/>
        <pc:sldMkLst>
          <pc:docMk/>
          <pc:sldMk cId="989276434" sldId="290"/>
        </pc:sldMkLst>
        <pc:spChg chg="mod">
          <ac:chgData name="Dimitri Miaoulis" userId="0b798c7b-7a55-470d-a8cb-dff141334ead" providerId="ADAL" clId="{48D7D8D5-2052-4C0C-89D3-5A868A569F9C}" dt="2022-11-01T20:18:39.443" v="476" actId="20577"/>
          <ac:spMkLst>
            <pc:docMk/>
            <pc:sldMk cId="989276434" sldId="290"/>
            <ac:spMk id="5" creationId="{CC7C07AE-1282-4DE8-B753-E51963D1B7D5}"/>
          </ac:spMkLst>
        </pc:spChg>
      </pc:sldChg>
      <pc:sldChg chg="modSp mod modAnim">
        <pc:chgData name="Dimitri Miaoulis" userId="0b798c7b-7a55-470d-a8cb-dff141334ead" providerId="ADAL" clId="{48D7D8D5-2052-4C0C-89D3-5A868A569F9C}" dt="2022-11-01T20:21:58.332" v="503" actId="20577"/>
        <pc:sldMkLst>
          <pc:docMk/>
          <pc:sldMk cId="2332958424" sldId="294"/>
        </pc:sldMkLst>
        <pc:spChg chg="mod">
          <ac:chgData name="Dimitri Miaoulis" userId="0b798c7b-7a55-470d-a8cb-dff141334ead" providerId="ADAL" clId="{48D7D8D5-2052-4C0C-89D3-5A868A569F9C}" dt="2022-11-01T20:21:58.332" v="503" actId="20577"/>
          <ac:spMkLst>
            <pc:docMk/>
            <pc:sldMk cId="2332958424" sldId="294"/>
            <ac:spMk id="3" creationId="{E2F79B97-AB47-4DDD-B66D-E58D8B45F1C0}"/>
          </ac:spMkLst>
        </pc:spChg>
      </pc:sldChg>
      <pc:sldChg chg="modSp mod modNotesTx">
        <pc:chgData name="Dimitri Miaoulis" userId="0b798c7b-7a55-470d-a8cb-dff141334ead" providerId="ADAL" clId="{48D7D8D5-2052-4C0C-89D3-5A868A569F9C}" dt="2022-11-01T22:23:03.445" v="1683" actId="313"/>
        <pc:sldMkLst>
          <pc:docMk/>
          <pc:sldMk cId="4145681918" sldId="295"/>
        </pc:sldMkLst>
        <pc:picChg chg="mod">
          <ac:chgData name="Dimitri Miaoulis" userId="0b798c7b-7a55-470d-a8cb-dff141334ead" providerId="ADAL" clId="{48D7D8D5-2052-4C0C-89D3-5A868A569F9C}" dt="2022-11-01T19:20:03.698" v="197" actId="1076"/>
          <ac:picMkLst>
            <pc:docMk/>
            <pc:sldMk cId="4145681918" sldId="295"/>
            <ac:picMk id="2" creationId="{B19BD721-B677-8350-FE1D-24D807E8DD51}"/>
          </ac:picMkLst>
        </pc:picChg>
      </pc:sldChg>
      <pc:sldChg chg="modSp mod">
        <pc:chgData name="Dimitri Miaoulis" userId="0b798c7b-7a55-470d-a8cb-dff141334ead" providerId="ADAL" clId="{48D7D8D5-2052-4C0C-89D3-5A868A569F9C}" dt="2022-11-01T18:55:34.803" v="79" actId="20577"/>
        <pc:sldMkLst>
          <pc:docMk/>
          <pc:sldMk cId="3478636091" sldId="296"/>
        </pc:sldMkLst>
        <pc:spChg chg="mod">
          <ac:chgData name="Dimitri Miaoulis" userId="0b798c7b-7a55-470d-a8cb-dff141334ead" providerId="ADAL" clId="{48D7D8D5-2052-4C0C-89D3-5A868A569F9C}" dt="2022-11-01T18:55:34.803" v="79" actId="20577"/>
          <ac:spMkLst>
            <pc:docMk/>
            <pc:sldMk cId="3478636091" sldId="296"/>
            <ac:spMk id="7" creationId="{5156C6C0-4260-450D-8783-08729C856351}"/>
          </ac:spMkLst>
        </pc:spChg>
      </pc:sldChg>
      <pc:sldChg chg="modSp mod">
        <pc:chgData name="Dimitri Miaoulis" userId="0b798c7b-7a55-470d-a8cb-dff141334ead" providerId="ADAL" clId="{48D7D8D5-2052-4C0C-89D3-5A868A569F9C}" dt="2022-11-01T20:18:27.715" v="467" actId="20577"/>
        <pc:sldMkLst>
          <pc:docMk/>
          <pc:sldMk cId="1773916113" sldId="312"/>
        </pc:sldMkLst>
        <pc:spChg chg="mod">
          <ac:chgData name="Dimitri Miaoulis" userId="0b798c7b-7a55-470d-a8cb-dff141334ead" providerId="ADAL" clId="{48D7D8D5-2052-4C0C-89D3-5A868A569F9C}" dt="2022-11-01T20:18:27.715" v="467" actId="20577"/>
          <ac:spMkLst>
            <pc:docMk/>
            <pc:sldMk cId="1773916113" sldId="312"/>
            <ac:spMk id="7" creationId="{5156C6C0-4260-450D-8783-08729C856351}"/>
          </ac:spMkLst>
        </pc:spChg>
      </pc:sldChg>
      <pc:sldChg chg="del ord">
        <pc:chgData name="Dimitri Miaoulis" userId="0b798c7b-7a55-470d-a8cb-dff141334ead" providerId="ADAL" clId="{48D7D8D5-2052-4C0C-89D3-5A868A569F9C}" dt="2022-11-01T20:24:41.154" v="504" actId="47"/>
        <pc:sldMkLst>
          <pc:docMk/>
          <pc:sldMk cId="1637551098" sldId="324"/>
        </pc:sldMkLst>
      </pc:sldChg>
      <pc:sldChg chg="addSp modSp mod ord modNotesTx">
        <pc:chgData name="Dimitri Miaoulis" userId="0b798c7b-7a55-470d-a8cb-dff141334ead" providerId="ADAL" clId="{48D7D8D5-2052-4C0C-89D3-5A868A569F9C}" dt="2022-11-01T22:10:07.094" v="1367" actId="20577"/>
        <pc:sldMkLst>
          <pc:docMk/>
          <pc:sldMk cId="2138702010" sldId="338"/>
        </pc:sldMkLst>
        <pc:spChg chg="mod">
          <ac:chgData name="Dimitri Miaoulis" userId="0b798c7b-7a55-470d-a8cb-dff141334ead" providerId="ADAL" clId="{48D7D8D5-2052-4C0C-89D3-5A868A569F9C}" dt="2022-11-01T20:08:52.783" v="293" actId="20577"/>
          <ac:spMkLst>
            <pc:docMk/>
            <pc:sldMk cId="2138702010" sldId="338"/>
            <ac:spMk id="2" creationId="{0E862468-510B-FFDE-13AC-8BB22904B4B5}"/>
          </ac:spMkLst>
        </pc:spChg>
        <pc:spChg chg="add mod">
          <ac:chgData name="Dimitri Miaoulis" userId="0b798c7b-7a55-470d-a8cb-dff141334ead" providerId="ADAL" clId="{48D7D8D5-2052-4C0C-89D3-5A868A569F9C}" dt="2022-11-01T20:09:42.806" v="310" actId="20577"/>
          <ac:spMkLst>
            <pc:docMk/>
            <pc:sldMk cId="2138702010" sldId="338"/>
            <ac:spMk id="5" creationId="{27FE548A-73DE-46F9-905A-5A3D1DD24181}"/>
          </ac:spMkLst>
        </pc:spChg>
        <pc:picChg chg="add mod">
          <ac:chgData name="Dimitri Miaoulis" userId="0b798c7b-7a55-470d-a8cb-dff141334ead" providerId="ADAL" clId="{48D7D8D5-2052-4C0C-89D3-5A868A569F9C}" dt="2022-11-01T20:09:00.492" v="294" actId="1076"/>
          <ac:picMkLst>
            <pc:docMk/>
            <pc:sldMk cId="2138702010" sldId="338"/>
            <ac:picMk id="3" creationId="{96879A0D-B967-9884-404E-1D7778466F0A}"/>
          </ac:picMkLst>
        </pc:picChg>
      </pc:sldChg>
      <pc:sldChg chg="modNotesTx">
        <pc:chgData name="Dimitri Miaoulis" userId="0b798c7b-7a55-470d-a8cb-dff141334ead" providerId="ADAL" clId="{48D7D8D5-2052-4C0C-89D3-5A868A569F9C}" dt="2022-11-01T21:58:36.126" v="1162" actId="313"/>
        <pc:sldMkLst>
          <pc:docMk/>
          <pc:sldMk cId="2871650139" sldId="340"/>
        </pc:sldMkLst>
      </pc:sldChg>
      <pc:sldChg chg="addSp delSp modSp add mod ord modAnim modNotesTx">
        <pc:chgData name="Dimitri Miaoulis" userId="0b798c7b-7a55-470d-a8cb-dff141334ead" providerId="ADAL" clId="{48D7D8D5-2052-4C0C-89D3-5A868A569F9C}" dt="2022-11-01T22:11:25.598" v="1459" actId="20577"/>
        <pc:sldMkLst>
          <pc:docMk/>
          <pc:sldMk cId="4142669863" sldId="341"/>
        </pc:sldMkLst>
        <pc:spChg chg="del">
          <ac:chgData name="Dimitri Miaoulis" userId="0b798c7b-7a55-470d-a8cb-dff141334ead" providerId="ADAL" clId="{48D7D8D5-2052-4C0C-89D3-5A868A569F9C}" dt="2022-11-01T19:10:12.199" v="159" actId="478"/>
          <ac:spMkLst>
            <pc:docMk/>
            <pc:sldMk cId="4142669863" sldId="341"/>
            <ac:spMk id="2" creationId="{0E862468-510B-FFDE-13AC-8BB22904B4B5}"/>
          </ac:spMkLst>
        </pc:spChg>
        <pc:spChg chg="add mod">
          <ac:chgData name="Dimitri Miaoulis" userId="0b798c7b-7a55-470d-a8cb-dff141334ead" providerId="ADAL" clId="{48D7D8D5-2052-4C0C-89D3-5A868A569F9C}" dt="2022-11-01T22:11:25.598" v="1459" actId="20577"/>
          <ac:spMkLst>
            <pc:docMk/>
            <pc:sldMk cId="4142669863" sldId="341"/>
            <ac:spMk id="16" creationId="{AAA9E77B-7A58-8A99-5900-857DA08D04DB}"/>
          </ac:spMkLst>
        </pc:spChg>
        <pc:picChg chg="add mod">
          <ac:chgData name="Dimitri Miaoulis" userId="0b798c7b-7a55-470d-a8cb-dff141334ead" providerId="ADAL" clId="{48D7D8D5-2052-4C0C-89D3-5A868A569F9C}" dt="2022-11-01T19:10:57.316" v="162" actId="1076"/>
          <ac:picMkLst>
            <pc:docMk/>
            <pc:sldMk cId="4142669863" sldId="341"/>
            <ac:picMk id="5" creationId="{1DE31066-1849-6897-6F5F-7E0EF39BCF08}"/>
          </ac:picMkLst>
        </pc:picChg>
        <pc:picChg chg="add mod">
          <ac:chgData name="Dimitri Miaoulis" userId="0b798c7b-7a55-470d-a8cb-dff141334ead" providerId="ADAL" clId="{48D7D8D5-2052-4C0C-89D3-5A868A569F9C}" dt="2022-11-01T19:12:27.115" v="164" actId="1076"/>
          <ac:picMkLst>
            <pc:docMk/>
            <pc:sldMk cId="4142669863" sldId="341"/>
            <ac:picMk id="7" creationId="{68FA8CA1-C3B5-698A-E8CF-3407EEFC6007}"/>
          </ac:picMkLst>
        </pc:picChg>
        <pc:picChg chg="add del mod">
          <ac:chgData name="Dimitri Miaoulis" userId="0b798c7b-7a55-470d-a8cb-dff141334ead" providerId="ADAL" clId="{48D7D8D5-2052-4C0C-89D3-5A868A569F9C}" dt="2022-11-01T19:14:05.762" v="171" actId="478"/>
          <ac:picMkLst>
            <pc:docMk/>
            <pc:sldMk cId="4142669863" sldId="341"/>
            <ac:picMk id="9" creationId="{801E4587-33EC-7D0F-06B9-5C56F21F60C5}"/>
          </ac:picMkLst>
        </pc:picChg>
        <pc:picChg chg="add mod">
          <ac:chgData name="Dimitri Miaoulis" userId="0b798c7b-7a55-470d-a8cb-dff141334ead" providerId="ADAL" clId="{48D7D8D5-2052-4C0C-89D3-5A868A569F9C}" dt="2022-11-01T19:14:31.350" v="173" actId="1076"/>
          <ac:picMkLst>
            <pc:docMk/>
            <pc:sldMk cId="4142669863" sldId="341"/>
            <ac:picMk id="11" creationId="{BA8BC65E-37DB-E0D9-47AE-14D75A88CFB5}"/>
          </ac:picMkLst>
        </pc:picChg>
        <pc:picChg chg="add mod">
          <ac:chgData name="Dimitri Miaoulis" userId="0b798c7b-7a55-470d-a8cb-dff141334ead" providerId="ADAL" clId="{48D7D8D5-2052-4C0C-89D3-5A868A569F9C}" dt="2022-11-01T19:15:07.823" v="175" actId="1076"/>
          <ac:picMkLst>
            <pc:docMk/>
            <pc:sldMk cId="4142669863" sldId="341"/>
            <ac:picMk id="13" creationId="{671D5508-0079-3283-4FCA-F6A745DA46F3}"/>
          </ac:picMkLst>
        </pc:picChg>
        <pc:picChg chg="add mod">
          <ac:chgData name="Dimitri Miaoulis" userId="0b798c7b-7a55-470d-a8cb-dff141334ead" providerId="ADAL" clId="{48D7D8D5-2052-4C0C-89D3-5A868A569F9C}" dt="2022-11-01T19:15:50.644" v="180" actId="14100"/>
          <ac:picMkLst>
            <pc:docMk/>
            <pc:sldMk cId="4142669863" sldId="341"/>
            <ac:picMk id="15" creationId="{33225D54-2D7E-1977-9EC1-B50DB8EE077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7F4D4E-5033-47A2-B5E8-B05B1AD0A7F9}" type="datetimeFigureOut">
              <a:rPr lang="en-US" smtClean="0"/>
              <a:t>3/3/23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0D3CFC-87D5-47E5-9D08-EC300AA97719}" type="slidenum">
              <a:rPr lang="en-US" smtClean="0"/>
              <a:t>‹#›</a:t>
            </a:fld>
            <a:endParaRPr lang="en-US"/>
          </a:p>
        </p:txBody>
      </p:sp>
    </p:spTree>
    <p:extLst>
      <p:ext uri="{BB962C8B-B14F-4D97-AF65-F5344CB8AC3E}">
        <p14:creationId xmlns:p14="http://schemas.microsoft.com/office/powerpoint/2010/main" val="4022484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B46A268-297F-4B57-9AC5-1FB42FBC57ED}" type="slidenum">
              <a:rPr lang="en-US" smtClean="0"/>
              <a:pPr/>
              <a:t>1</a:t>
            </a:fld>
            <a:endParaRPr lang="en-US"/>
          </a:p>
        </p:txBody>
      </p:sp>
      <p:sp>
        <p:nvSpPr>
          <p:cNvPr id="23555" name="Rectangle 2"/>
          <p:cNvSpPr>
            <a:spLocks noGrp="1" noRot="1" noChangeAspect="1" noChangeArrowheads="1" noTextEdit="1"/>
          </p:cNvSpPr>
          <p:nvPr>
            <p:ph type="sldImg"/>
          </p:nvPr>
        </p:nvSpPr>
        <p:spPr>
          <a:xfrm>
            <a:off x="392113" y="692150"/>
            <a:ext cx="6154737" cy="3462338"/>
          </a:xfrm>
          <a:ln/>
        </p:spPr>
      </p:sp>
      <p:sp>
        <p:nvSpPr>
          <p:cNvPr id="23556" name="Rectangle 3"/>
          <p:cNvSpPr>
            <a:spLocks noGrp="1" noChangeArrowheads="1"/>
          </p:cNvSpPr>
          <p:nvPr>
            <p:ph type="body" idx="1"/>
          </p:nvPr>
        </p:nvSpPr>
        <p:spPr>
          <a:noFill/>
          <a:ln/>
        </p:spPr>
        <p:txBody>
          <a:bodyPr/>
          <a:lstStyle/>
          <a:p>
            <a:pPr marL="0" marR="0" lvl="0" indent="0">
              <a:spcBef>
                <a:spcPts val="0"/>
              </a:spcBef>
              <a:spcAft>
                <a:spcPts val="0"/>
              </a:spcAft>
              <a:buFont typeface="+mj-lt"/>
              <a:buNone/>
            </a:pPr>
            <a:r>
              <a:rPr lang="en-US"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Thank you, Mike. Welcome students and faculty. We are very proud to be a sponsor and appreciate the opportunity to work with the faculty and students. This experience has been very collaborative with the very impressive team of professors. It has helped us to sharpen our message about Digital Transformation. Combining </a:t>
            </a:r>
            <a:r>
              <a:rPr lang="en-US" sz="18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Business</a:t>
            </a:r>
            <a:r>
              <a:rPr lang="en-US"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consulting with </a:t>
            </a:r>
            <a:r>
              <a:rPr lang="en-US" sz="18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Technology</a:t>
            </a:r>
            <a:r>
              <a:rPr lang="en-US" sz="1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consulting to help our business customers not just add more technology, but to transform how they do business.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86386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B46A268-297F-4B57-9AC5-1FB42FBC57ED}" type="slidenum">
              <a:rPr lang="en-US" smtClean="0"/>
              <a:pPr/>
              <a:t>2</a:t>
            </a:fld>
            <a:endParaRPr lang="en-US"/>
          </a:p>
        </p:txBody>
      </p:sp>
      <p:sp>
        <p:nvSpPr>
          <p:cNvPr id="23555" name="Rectangle 2"/>
          <p:cNvSpPr>
            <a:spLocks noGrp="1" noRot="1" noChangeAspect="1" noChangeArrowheads="1" noTextEdit="1"/>
          </p:cNvSpPr>
          <p:nvPr>
            <p:ph type="sldImg"/>
          </p:nvPr>
        </p:nvSpPr>
        <p:spPr>
          <a:xfrm>
            <a:off x="392113" y="692150"/>
            <a:ext cx="6154737" cy="3462338"/>
          </a:xfrm>
          <a:ln/>
        </p:spPr>
      </p:sp>
      <p:sp>
        <p:nvSpPr>
          <p:cNvPr id="23556" name="Rectangle 3"/>
          <p:cNvSpPr>
            <a:spLocks noGrp="1" noChangeArrowheads="1"/>
          </p:cNvSpPr>
          <p:nvPr>
            <p:ph type="body" idx="1"/>
          </p:nvPr>
        </p:nvSpPr>
        <p:spPr>
          <a:noFill/>
          <a:ln/>
        </p:spPr>
        <p:txBody>
          <a:bodyPr/>
          <a:lstStyle/>
          <a:p>
            <a:pPr marL="285750" indent="-285750">
              <a:buFont typeface="Arial" panose="020B0604020202020204" pitchFamily="34" charset="0"/>
              <a:buChar char="•"/>
            </a:pPr>
            <a:r>
              <a:rPr lang="en-US" sz="1100" dirty="0"/>
              <a:t>Baroan Technologies History</a:t>
            </a:r>
          </a:p>
          <a:p>
            <a:pPr marL="285750" indent="-285750">
              <a:buFont typeface="Arial" panose="020B0604020202020204" pitchFamily="34" charset="0"/>
              <a:buChar char="•"/>
            </a:pPr>
            <a:r>
              <a:rPr lang="en-US" sz="1100" dirty="0"/>
              <a:t>Business and IT - no longer separate convergence with automation and analytics</a:t>
            </a:r>
          </a:p>
          <a:p>
            <a:pPr marL="285750" indent="-285750">
              <a:buFont typeface="Arial" panose="020B0604020202020204" pitchFamily="34" charset="0"/>
              <a:buChar char="•"/>
            </a:pPr>
            <a:r>
              <a:rPr lang="en-US" sz="1100" dirty="0"/>
              <a:t>The Business / Technology Gap</a:t>
            </a:r>
          </a:p>
          <a:p>
            <a:pPr marL="285750" indent="-285750">
              <a:buFont typeface="Arial" panose="020B0604020202020204" pitchFamily="34" charset="0"/>
              <a:buChar char="•"/>
            </a:pPr>
            <a:r>
              <a:rPr lang="en-US" sz="1100" dirty="0"/>
              <a:t>Baroan Technologies Pyramid</a:t>
            </a:r>
          </a:p>
          <a:p>
            <a:pPr marL="285750" indent="-285750">
              <a:buFont typeface="Arial" panose="020B0604020202020204" pitchFamily="34" charset="0"/>
              <a:buChar char="•"/>
            </a:pPr>
            <a:r>
              <a:rPr lang="en-US" sz="1100" dirty="0"/>
              <a:t>Baroan Pyramid as the solution for SMBs</a:t>
            </a:r>
          </a:p>
          <a:p>
            <a:pPr marL="285750" indent="-285750">
              <a:buFont typeface="Arial" panose="020B0604020202020204" pitchFamily="34" charset="0"/>
              <a:buChar char="•"/>
            </a:pPr>
            <a:r>
              <a:rPr lang="en-US" sz="1100" dirty="0"/>
              <a:t>Q&amp;A</a:t>
            </a:r>
          </a:p>
          <a:p>
            <a:pPr marL="285750" indent="-285750">
              <a:buFont typeface="Arial" panose="020B0604020202020204" pitchFamily="34" charset="0"/>
              <a:buChar char="•"/>
            </a:pPr>
            <a:endParaRPr lang="en-US" sz="1600" dirty="0"/>
          </a:p>
          <a:p>
            <a:pPr eaLnBrk="1" hangingPunct="1"/>
            <a:endParaRPr lang="en-US" dirty="0"/>
          </a:p>
        </p:txBody>
      </p:sp>
    </p:spTree>
    <p:extLst>
      <p:ext uri="{BB962C8B-B14F-4D97-AF65-F5344CB8AC3E}">
        <p14:creationId xmlns:p14="http://schemas.microsoft.com/office/powerpoint/2010/main" val="1178128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B46A268-297F-4B57-9AC5-1FB42FBC57ED}" type="slidenum">
              <a:rPr lang="en-US" smtClean="0"/>
              <a:pPr/>
              <a:t>3</a:t>
            </a:fld>
            <a:endParaRPr lang="en-US"/>
          </a:p>
        </p:txBody>
      </p:sp>
      <p:sp>
        <p:nvSpPr>
          <p:cNvPr id="23555" name="Rectangle 2"/>
          <p:cNvSpPr>
            <a:spLocks noGrp="1" noRot="1" noChangeAspect="1" noChangeArrowheads="1" noTextEdit="1"/>
          </p:cNvSpPr>
          <p:nvPr>
            <p:ph type="sldImg"/>
          </p:nvPr>
        </p:nvSpPr>
        <p:spPr>
          <a:xfrm>
            <a:off x="392113" y="692150"/>
            <a:ext cx="6154737" cy="3462338"/>
          </a:xfrm>
          <a:ln/>
        </p:spPr>
      </p:sp>
      <p:sp>
        <p:nvSpPr>
          <p:cNvPr id="23556"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Baroan Technologies (BTI) was founded in 1997 by a WPU Graduate Guy Baroan, President of BTI. </a:t>
            </a:r>
          </a:p>
          <a:p>
            <a:pPr algn="l"/>
            <a:r>
              <a:rPr lang="en-US" sz="1200" dirty="0">
                <a:effectLst/>
                <a:latin typeface="Times New Roman" panose="02020603050405020304" pitchFamily="18" charset="0"/>
                <a:ea typeface="Times New Roman" panose="02020603050405020304" pitchFamily="18" charset="0"/>
              </a:rPr>
              <a:t>Dimitris Miaoulis – VP &amp; Partner at Baroan Technologies</a:t>
            </a:r>
            <a:r>
              <a:rPr lang="en-US" dirty="0">
                <a:latin typeface="Times New Roman" panose="02020603050405020304" pitchFamily="18" charset="0"/>
                <a:ea typeface="Times New Roman" panose="02020603050405020304" pitchFamily="18" charset="0"/>
              </a:rPr>
              <a:t> for the past twenty-four years. </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5554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B46A268-297F-4B57-9AC5-1FB42FBC57ED}" type="slidenum">
              <a:rPr lang="en-US" smtClean="0"/>
              <a:pPr/>
              <a:t>4</a:t>
            </a:fld>
            <a:endParaRPr lang="en-US"/>
          </a:p>
        </p:txBody>
      </p:sp>
      <p:sp>
        <p:nvSpPr>
          <p:cNvPr id="23555" name="Rectangle 2"/>
          <p:cNvSpPr>
            <a:spLocks noGrp="1" noRot="1" noChangeAspect="1" noChangeArrowheads="1" noTextEdit="1"/>
          </p:cNvSpPr>
          <p:nvPr>
            <p:ph type="sldImg"/>
          </p:nvPr>
        </p:nvSpPr>
        <p:spPr>
          <a:xfrm>
            <a:off x="392113" y="692150"/>
            <a:ext cx="6154737" cy="3462338"/>
          </a:xfrm>
          <a:ln/>
        </p:spPr>
      </p:sp>
      <p:sp>
        <p:nvSpPr>
          <p:cNvPr id="23556" name="Rectangle 3"/>
          <p:cNvSpPr>
            <a:spLocks noGrp="1" noChangeArrowheads="1"/>
          </p:cNvSpPr>
          <p:nvPr>
            <p:ph type="body" idx="1"/>
          </p:nvPr>
        </p:nvSpPr>
        <p:spPr>
          <a:noFill/>
          <a:ln/>
        </p:spPr>
        <p:txBody>
          <a:bodyPr/>
          <a:lstStyle/>
          <a:p>
            <a:pPr marL="0" marR="0" lvl="0" indent="0">
              <a:lnSpc>
                <a:spcPct val="107000"/>
              </a:lnSpc>
              <a:spcBef>
                <a:spcPts val="0"/>
              </a:spcBef>
              <a:spcAft>
                <a:spcPts val="0"/>
              </a:spcAft>
              <a:buFont typeface="+mj-l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Baroan Technologies Transition to Dx Consulting</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BTI started as Value-Added Reseller – in this business model we added value by installing and troubleshooting technology. It was a simple reactive break/fix model. If you needed help you called us.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Within a year of starting the company we joined the E-Myth Mastery Program – it was business improvement program that helps a company – strategically systemize and document the business. We worked closely with a consultant for three-years to complete the program.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That program helped us evolve into a proactive Managed Services Provider model – Remote Monitoring and Management (RMM) of the network. We focused on Automation and eventually created a software company that has other MSPs leverage what we created with our automation platform.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As we continued to evolve, we began to help our clients with their businesses by leveraging our experience from what we learned from the E-Myth. We enhanced the Virtual Chief Information Officer VCIO services to the next level. VCIOs primarily manage the life cycle of the technology.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next step to improve our services for our clients was to become Certified Advisors for Digital Transformation (Dx). We joined the Digital Maturity Group to help us deliver the Dx services and collaborate with like-minded Advisors.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We now formally combined Business best practices with Technology best practices.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We adopted a web-based platform to help organize and deliver these consulting services.</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Dx platform and methodology provide our clients with a cost effective and consistent methodology with set fees, processes, and deliverables. Changing the consulting game away from an unknown “money pit” to a predictable cost with predictable results. </a:t>
            </a:r>
          </a:p>
          <a:p>
            <a:pPr marL="342900" marR="0" lvl="0" indent="-342900">
              <a:lnSpc>
                <a:spcPct val="107000"/>
              </a:lnSpc>
              <a:spcBef>
                <a:spcPts val="0"/>
              </a:spcBef>
              <a:spcAft>
                <a:spcPts val="80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lvl="0" indent="0">
              <a:lnSpc>
                <a:spcPct val="107000"/>
              </a:lnSpc>
              <a:spcBef>
                <a:spcPts val="0"/>
              </a:spcBef>
              <a:spcAft>
                <a:spcPts val="800"/>
              </a:spcAft>
              <a:buFont typeface="Symbol" panose="05050102010706020507" pitchFamily="18" charset="2"/>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90337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B46A268-297F-4B57-9AC5-1FB42FBC57ED}" type="slidenum">
              <a:rPr lang="en-US" smtClean="0"/>
              <a:pPr/>
              <a:t>5</a:t>
            </a:fld>
            <a:endParaRPr lang="en-US"/>
          </a:p>
        </p:txBody>
      </p:sp>
      <p:sp>
        <p:nvSpPr>
          <p:cNvPr id="23555" name="Rectangle 2"/>
          <p:cNvSpPr>
            <a:spLocks noGrp="1" noRot="1" noChangeAspect="1" noChangeArrowheads="1" noTextEdit="1"/>
          </p:cNvSpPr>
          <p:nvPr>
            <p:ph type="sldImg"/>
          </p:nvPr>
        </p:nvSpPr>
        <p:spPr>
          <a:xfrm>
            <a:off x="392113" y="692150"/>
            <a:ext cx="6154737" cy="3462338"/>
          </a:xfrm>
          <a:ln/>
        </p:spPr>
      </p:sp>
      <p:sp>
        <p:nvSpPr>
          <p:cNvPr id="23556" name="Rectangle 3"/>
          <p:cNvSpPr>
            <a:spLocks noGrp="1" noChangeArrowheads="1"/>
          </p:cNvSpPr>
          <p:nvPr>
            <p:ph type="body" idx="1"/>
          </p:nvPr>
        </p:nvSpPr>
        <p:spPr>
          <a:noFill/>
          <a:ln/>
        </p:spPr>
        <p:txBody>
          <a:bodyPr/>
          <a:lstStyle/>
          <a:p>
            <a:pPr algn="l"/>
            <a:endParaRPr lang="en-US" sz="1200" dirty="0">
              <a:effectLst/>
              <a:latin typeface="Times New Roman" panose="02020603050405020304" pitchFamily="18" charset="0"/>
              <a:ea typeface="Times New Roman" panose="02020603050405020304" pitchFamily="18" charset="0"/>
            </a:endParaRPr>
          </a:p>
          <a:p>
            <a:pPr algn="l"/>
            <a:r>
              <a:rPr lang="en-US" sz="1200" dirty="0">
                <a:effectLst/>
                <a:latin typeface="Times New Roman" panose="02020603050405020304" pitchFamily="18" charset="0"/>
                <a:ea typeface="Times New Roman" panose="02020603050405020304" pitchFamily="18" charset="0"/>
              </a:rPr>
              <a:t>Visit www.baroan.com and click on Learn More link at the base of the pyramid. </a:t>
            </a:r>
          </a:p>
        </p:txBody>
      </p:sp>
    </p:spTree>
    <p:extLst>
      <p:ext uri="{BB962C8B-B14F-4D97-AF65-F5344CB8AC3E}">
        <p14:creationId xmlns:p14="http://schemas.microsoft.com/office/powerpoint/2010/main" val="755621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B46A268-297F-4B57-9AC5-1FB42FBC57ED}" type="slidenum">
              <a:rPr lang="en-US" smtClean="0"/>
              <a:pPr/>
              <a:t>6</a:t>
            </a:fld>
            <a:endParaRPr lang="en-US"/>
          </a:p>
        </p:txBody>
      </p:sp>
      <p:sp>
        <p:nvSpPr>
          <p:cNvPr id="23555" name="Rectangle 2"/>
          <p:cNvSpPr>
            <a:spLocks noGrp="1" noRot="1" noChangeAspect="1" noChangeArrowheads="1" noTextEdit="1"/>
          </p:cNvSpPr>
          <p:nvPr>
            <p:ph type="sldImg"/>
          </p:nvPr>
        </p:nvSpPr>
        <p:spPr>
          <a:xfrm>
            <a:off x="392113" y="692150"/>
            <a:ext cx="6154737" cy="3462338"/>
          </a:xfrm>
          <a:ln/>
        </p:spPr>
      </p:sp>
      <p:sp>
        <p:nvSpPr>
          <p:cNvPr id="23556" name="Rectangle 3"/>
          <p:cNvSpPr>
            <a:spLocks noGrp="1" noChangeArrowheads="1"/>
          </p:cNvSpPr>
          <p:nvPr>
            <p:ph type="body" idx="1"/>
          </p:nvPr>
        </p:nvSpPr>
        <p:spPr>
          <a:noFill/>
          <a:ln/>
        </p:spPr>
        <p:txBody>
          <a:bodyPr/>
          <a:lstStyle/>
          <a:p>
            <a:pPr algn="l"/>
            <a:r>
              <a:rPr lang="en-US" sz="1200" dirty="0">
                <a:effectLst/>
                <a:latin typeface="Times New Roman" panose="02020603050405020304" pitchFamily="18" charset="0"/>
                <a:ea typeface="Times New Roman" panose="02020603050405020304" pitchFamily="18" charset="0"/>
              </a:rPr>
              <a:t>And we are very proud that we built our pyramid faster than these guys did. </a:t>
            </a:r>
          </a:p>
        </p:txBody>
      </p:sp>
    </p:spTree>
    <p:extLst>
      <p:ext uri="{BB962C8B-B14F-4D97-AF65-F5344CB8AC3E}">
        <p14:creationId xmlns:p14="http://schemas.microsoft.com/office/powerpoint/2010/main" val="1869687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B46A268-297F-4B57-9AC5-1FB42FBC57ED}" type="slidenum">
              <a:rPr lang="en-US" smtClean="0"/>
              <a:pPr/>
              <a:t>7</a:t>
            </a:fld>
            <a:endParaRPr lang="en-US"/>
          </a:p>
        </p:txBody>
      </p:sp>
      <p:sp>
        <p:nvSpPr>
          <p:cNvPr id="23555" name="Rectangle 2"/>
          <p:cNvSpPr>
            <a:spLocks noGrp="1" noRot="1" noChangeAspect="1" noChangeArrowheads="1" noTextEdit="1"/>
          </p:cNvSpPr>
          <p:nvPr>
            <p:ph type="sldImg"/>
          </p:nvPr>
        </p:nvSpPr>
        <p:spPr>
          <a:xfrm>
            <a:off x="392113" y="692150"/>
            <a:ext cx="6154737" cy="3462338"/>
          </a:xfrm>
          <a:ln/>
        </p:spPr>
      </p:sp>
      <p:sp>
        <p:nvSpPr>
          <p:cNvPr id="23556" name="Rectangle 3"/>
          <p:cNvSpPr>
            <a:spLocks noGrp="1" noChangeArrowheads="1"/>
          </p:cNvSpPr>
          <p:nvPr>
            <p:ph type="body" idx="1"/>
          </p:nvPr>
        </p:nvSpPr>
        <p:spPr>
          <a:noFill/>
          <a:ln/>
        </p:spPr>
        <p:txBody>
          <a:bodyPr/>
          <a:lstStyle/>
          <a:p>
            <a:pPr marL="171450" marR="0" lvl="0" indent="-171450">
              <a:lnSpc>
                <a:spcPct val="107000"/>
              </a:lnSpc>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The GAP – Businesspeople are not IT people and IT people are not businesspeople.  </a:t>
            </a:r>
          </a:p>
          <a:p>
            <a:pPr marL="171450" marR="0" lvl="0" indent="-171450">
              <a:lnSpc>
                <a:spcPct val="107000"/>
              </a:lnSpc>
              <a:spcBef>
                <a:spcPts val="0"/>
              </a:spcBef>
              <a:spcAft>
                <a:spcPts val="0"/>
              </a:spcAft>
              <a:buFont typeface="Arial" panose="020B0604020202020204" pitchFamily="34" charset="0"/>
              <a:buChar char="•"/>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100" dirty="0">
                <a:effectLst/>
                <a:latin typeface="Calibri" panose="020F0502020204030204" pitchFamily="34" charset="0"/>
                <a:ea typeface="Calibri" panose="020F0502020204030204" pitchFamily="34" charset="0"/>
                <a:cs typeface="Times New Roman" panose="02020603050405020304" pitchFamily="18" charset="0"/>
              </a:rPr>
              <a:t>Some background information about the difference between CIO and Digital Transformation Advisor</a:t>
            </a:r>
            <a:r>
              <a:rPr lang="en-US" sz="1100" baseline="0" dirty="0">
                <a:effectLst/>
                <a:latin typeface="Calibri" panose="020F0502020204030204" pitchFamily="34" charset="0"/>
                <a:ea typeface="Calibri" panose="020F0502020204030204" pitchFamily="34" charset="0"/>
                <a:cs typeface="Times New Roman" panose="02020603050405020304" pitchFamily="18" charset="0"/>
              </a:rPr>
              <a:t> because this question usually pops up. “Doesn’t a CIO do this?” Basically, a CIO is IT focused. </a:t>
            </a:r>
          </a:p>
          <a:p>
            <a:pPr marL="0" marR="0" lvl="0" indent="0">
              <a:lnSpc>
                <a:spcPct val="107000"/>
              </a:lnSpc>
              <a:spcBef>
                <a:spcPts val="0"/>
              </a:spcBef>
              <a:spcAft>
                <a:spcPts val="800"/>
              </a:spcAft>
              <a:buFont typeface="Symbol" panose="05050102010706020507" pitchFamily="18" charset="2"/>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1100" b="1" dirty="0">
                <a:effectLst/>
                <a:latin typeface="Times New Roman" panose="02020603050405020304" pitchFamily="18" charset="0"/>
                <a:ea typeface="Times New Roman" panose="02020603050405020304" pitchFamily="18" charset="0"/>
              </a:rPr>
              <a:t>A Digital Advisor focuses on people by team collaboration</a:t>
            </a:r>
            <a:r>
              <a:rPr lang="en-US" sz="1100" dirty="0">
                <a:effectLst/>
                <a:latin typeface="Times New Roman" panose="02020603050405020304" pitchFamily="18" charset="0"/>
                <a:ea typeface="Times New Roman" panose="02020603050405020304" pitchFamily="18" charset="0"/>
              </a:rPr>
              <a:t> - Assess and plan communication and collaboration among teams to not just select proper applications but plan the adoption and training.</a:t>
            </a:r>
            <a:br>
              <a:rPr lang="en-US" sz="1100" dirty="0">
                <a:effectLst/>
                <a:latin typeface="Times New Roman" panose="02020603050405020304" pitchFamily="18" charset="0"/>
                <a:ea typeface="Times New Roman" panose="02020603050405020304" pitchFamily="18" charset="0"/>
              </a:rPr>
            </a:br>
            <a:r>
              <a:rPr lang="en-US" sz="1100" dirty="0">
                <a:effectLst/>
                <a:latin typeface="Times New Roman" panose="02020603050405020304" pitchFamily="18" charset="0"/>
                <a:ea typeface="Times New Roman" panose="02020603050405020304" pitchFamily="18" charset="0"/>
              </a:rPr>
              <a:t>In contrast the CIO / IT Manager focuses on making sure that team collaboration applications are budgeted and giving users access to the tools, assuming that they know how to collaborate effectively with those tools. </a:t>
            </a:r>
            <a:endParaRPr lang="en-US" sz="11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1100" b="1" dirty="0">
                <a:effectLst/>
                <a:latin typeface="Times New Roman" panose="02020603050405020304" pitchFamily="18" charset="0"/>
                <a:ea typeface="Times New Roman" panose="02020603050405020304" pitchFamily="18" charset="0"/>
              </a:rPr>
              <a:t>A Digital Advisor focuses on processes by enhancing operation efficiency</a:t>
            </a:r>
            <a:r>
              <a:rPr lang="en-US" sz="1100" dirty="0">
                <a:effectLst/>
                <a:latin typeface="Times New Roman" panose="02020603050405020304" pitchFamily="18" charset="0"/>
                <a:ea typeface="Times New Roman" panose="02020603050405020304" pitchFamily="18" charset="0"/>
              </a:rPr>
              <a:t> - Identify needed processes (confusion) or lack of process automation (manual work) and plan standard operating procedures and applications to support those processes.</a:t>
            </a:r>
            <a:br>
              <a:rPr lang="en-US" sz="1100" dirty="0">
                <a:effectLst/>
                <a:latin typeface="Times New Roman" panose="02020603050405020304" pitchFamily="18" charset="0"/>
                <a:ea typeface="Times New Roman" panose="02020603050405020304" pitchFamily="18" charset="0"/>
              </a:rPr>
            </a:br>
            <a:r>
              <a:rPr lang="en-US" sz="1100" dirty="0">
                <a:effectLst/>
                <a:latin typeface="Times New Roman" panose="02020603050405020304" pitchFamily="18" charset="0"/>
                <a:ea typeface="Times New Roman" panose="02020603050405020304" pitchFamily="18" charset="0"/>
              </a:rPr>
              <a:t>In contrast a CIO / IT Manager will connect or integrate various systems together based on specific user requirements assuming the users planned the processes. </a:t>
            </a:r>
            <a:endParaRPr lang="en-US" sz="11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1100" b="1" dirty="0">
                <a:effectLst/>
                <a:latin typeface="Times New Roman" panose="02020603050405020304" pitchFamily="18" charset="0"/>
                <a:ea typeface="Times New Roman" panose="02020603050405020304" pitchFamily="18" charset="0"/>
              </a:rPr>
              <a:t>A Digital Advisor focuses on digital platforms by seizing emerging business opportunities</a:t>
            </a:r>
            <a:r>
              <a:rPr lang="en-US" sz="1100" dirty="0">
                <a:effectLst/>
                <a:latin typeface="Times New Roman" panose="02020603050405020304" pitchFamily="18" charset="0"/>
                <a:ea typeface="Times New Roman" panose="02020603050405020304" pitchFamily="18" charset="0"/>
              </a:rPr>
              <a:t> - Identify organizational bottlenecks and select either e-commerce, social media or service platforms to increase marketing, sales or operational results. </a:t>
            </a:r>
            <a:br>
              <a:rPr lang="en-US" sz="1100" dirty="0">
                <a:effectLst/>
                <a:latin typeface="Times New Roman" panose="02020603050405020304" pitchFamily="18" charset="0"/>
                <a:ea typeface="Times New Roman" panose="02020603050405020304" pitchFamily="18" charset="0"/>
              </a:rPr>
            </a:br>
            <a:r>
              <a:rPr lang="en-US" sz="1100" dirty="0">
                <a:effectLst/>
                <a:latin typeface="Times New Roman" panose="02020603050405020304" pitchFamily="18" charset="0"/>
                <a:ea typeface="Times New Roman" panose="02020603050405020304" pitchFamily="18" charset="0"/>
              </a:rPr>
              <a:t>In contrast CIO / IT Managers focus on ensuring all users have access to these platforms assuming that the users know why and how to operate those platforms. </a:t>
            </a:r>
            <a:endParaRPr lang="en-US" sz="11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1100" b="1" dirty="0">
                <a:effectLst/>
                <a:latin typeface="Times New Roman" panose="02020603050405020304" pitchFamily="18" charset="0"/>
                <a:ea typeface="Times New Roman" panose="02020603050405020304" pitchFamily="18" charset="0"/>
              </a:rPr>
              <a:t>A Digital Advisor focuses on information by enabling quick, more informed decisions</a:t>
            </a:r>
            <a:r>
              <a:rPr lang="en-US" sz="1100" dirty="0">
                <a:effectLst/>
                <a:latin typeface="Times New Roman" panose="02020603050405020304" pitchFamily="18" charset="0"/>
                <a:ea typeface="Times New Roman" panose="02020603050405020304" pitchFamily="18" charset="0"/>
              </a:rPr>
              <a:t> - Assess the information needs of executives and managers then identify the current silos of information and plan an analytical and reporting structure that can engender more informed decision making.</a:t>
            </a:r>
            <a:br>
              <a:rPr lang="en-US" sz="1100" dirty="0">
                <a:effectLst/>
                <a:latin typeface="Times New Roman" panose="02020603050405020304" pitchFamily="18" charset="0"/>
                <a:ea typeface="Times New Roman" panose="02020603050405020304" pitchFamily="18" charset="0"/>
              </a:rPr>
            </a:br>
            <a:r>
              <a:rPr lang="en-US" sz="1100" dirty="0">
                <a:effectLst/>
                <a:latin typeface="Times New Roman" panose="02020603050405020304" pitchFamily="18" charset="0"/>
                <a:ea typeface="Times New Roman" panose="02020603050405020304" pitchFamily="18" charset="0"/>
              </a:rPr>
              <a:t>In contrast CIO / IT Managers focus on finding and installing BI, Reporting or Analytics applications assuming that the users will use it effectively. </a:t>
            </a:r>
            <a:endParaRPr lang="en-US" sz="11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1100" b="1" dirty="0">
                <a:effectLst/>
                <a:latin typeface="Times New Roman" panose="02020603050405020304" pitchFamily="18" charset="0"/>
                <a:ea typeface="Times New Roman" panose="02020603050405020304" pitchFamily="18" charset="0"/>
              </a:rPr>
              <a:t>A Digital Advisor focuses on applications through effective utilization of software solutions</a:t>
            </a:r>
            <a:r>
              <a:rPr lang="en-US" sz="1100" dirty="0">
                <a:effectLst/>
                <a:latin typeface="Times New Roman" panose="02020603050405020304" pitchFamily="18" charset="0"/>
                <a:ea typeface="Times New Roman" panose="02020603050405020304" pitchFamily="18" charset="0"/>
              </a:rPr>
              <a:t> - Assess current application portfolios, business capabilities and help the organization to articulate requirements and generate an application modernization plan.</a:t>
            </a:r>
            <a:br>
              <a:rPr lang="en-US" sz="1100" dirty="0">
                <a:effectLst/>
                <a:latin typeface="Times New Roman" panose="02020603050405020304" pitchFamily="18" charset="0"/>
                <a:ea typeface="Times New Roman" panose="02020603050405020304" pitchFamily="18" charset="0"/>
              </a:rPr>
            </a:br>
            <a:r>
              <a:rPr lang="en-US" sz="1100" dirty="0">
                <a:effectLst/>
                <a:latin typeface="Times New Roman" panose="02020603050405020304" pitchFamily="18" charset="0"/>
                <a:ea typeface="Times New Roman" panose="02020603050405020304" pitchFamily="18" charset="0"/>
              </a:rPr>
              <a:t>In contrast CIO / IT Managers focus on finding and recommending applications assuming users know how to define requirements and how to train and adopt the tools successfully. </a:t>
            </a:r>
            <a:endParaRPr lang="en-US" sz="11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1100" b="1" dirty="0">
                <a:effectLst/>
                <a:latin typeface="Times New Roman" panose="02020603050405020304" pitchFamily="18" charset="0"/>
                <a:ea typeface="Times New Roman" panose="02020603050405020304" pitchFamily="18" charset="0"/>
              </a:rPr>
              <a:t>A Digital Advisor focuses on risk by managing the security of digital transformation</a:t>
            </a:r>
            <a:r>
              <a:rPr lang="en-US" sz="1100" dirty="0">
                <a:effectLst/>
                <a:latin typeface="Times New Roman" panose="02020603050405020304" pitchFamily="18" charset="0"/>
                <a:ea typeface="Times New Roman" panose="02020603050405020304" pitchFamily="18" charset="0"/>
              </a:rPr>
              <a:t> - Identify the business, infrastructure, executive, user and client risks of the current digital situation and address the hotspots.</a:t>
            </a:r>
            <a:br>
              <a:rPr lang="en-US" sz="1100" dirty="0">
                <a:effectLst/>
                <a:latin typeface="Times New Roman" panose="02020603050405020304" pitchFamily="18" charset="0"/>
                <a:ea typeface="Times New Roman" panose="02020603050405020304" pitchFamily="18" charset="0"/>
              </a:rPr>
            </a:br>
            <a:r>
              <a:rPr lang="en-US" sz="1100" dirty="0">
                <a:effectLst/>
                <a:latin typeface="Times New Roman" panose="02020603050405020304" pitchFamily="18" charset="0"/>
                <a:ea typeface="Times New Roman" panose="02020603050405020304" pitchFamily="18" charset="0"/>
              </a:rPr>
              <a:t>In contrast CIO / IT Managers focus on cybersecurity back-end technology security components assuming that the users have all the knowledge, processes and policies in place.</a:t>
            </a:r>
            <a:endParaRPr lang="en-US" sz="11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1100" b="1" dirty="0">
                <a:effectLst/>
                <a:latin typeface="Times New Roman" panose="02020603050405020304" pitchFamily="18" charset="0"/>
                <a:ea typeface="Times New Roman" panose="02020603050405020304" pitchFamily="18" charset="0"/>
              </a:rPr>
              <a:t>A Digital Advisor focuses on Digital Transformation Strategy with Digital Vision, Roadmap and Execution</a:t>
            </a:r>
            <a:r>
              <a:rPr lang="en-US" sz="1100" dirty="0">
                <a:effectLst/>
                <a:latin typeface="Times New Roman" panose="02020603050405020304" pitchFamily="18" charset="0"/>
                <a:ea typeface="Times New Roman" panose="02020603050405020304" pitchFamily="18" charset="0"/>
              </a:rPr>
              <a:t> - Use a straightforward process to generate the Digital Vision, a Digital Strategy, an Implementation Roadmap and Execution Plan in order to enable tech people to help the organization to thrive.</a:t>
            </a:r>
            <a:br>
              <a:rPr lang="en-US" sz="1100" dirty="0">
                <a:effectLst/>
                <a:latin typeface="Times New Roman" panose="02020603050405020304" pitchFamily="18" charset="0"/>
                <a:ea typeface="Times New Roman" panose="02020603050405020304" pitchFamily="18" charset="0"/>
              </a:rPr>
            </a:br>
            <a:r>
              <a:rPr lang="en-US" sz="1100" dirty="0">
                <a:effectLst/>
                <a:latin typeface="Times New Roman" panose="02020603050405020304" pitchFamily="18" charset="0"/>
                <a:ea typeface="Times New Roman" panose="02020603050405020304" pitchFamily="18" charset="0"/>
              </a:rPr>
              <a:t>In contrast CIO / IT Managers focus on an IT Infrastructure Strategy and budget assuming each organization needs standard solutions to adopt various technology trends. </a:t>
            </a:r>
            <a:endParaRPr lang="en-US" sz="1100" dirty="0">
              <a:effectLst/>
              <a:latin typeface="Calibri" panose="020F0502020204030204" pitchFamily="34" charset="0"/>
              <a:ea typeface="Calibri" panose="020F0502020204030204" pitchFamily="34" charset="0"/>
            </a:endParaRPr>
          </a:p>
          <a:p>
            <a:pPr marL="171450" marR="0" lvl="0" indent="-171450">
              <a:lnSpc>
                <a:spcPct val="107000"/>
              </a:lnSpc>
              <a:spcBef>
                <a:spcPts val="0"/>
              </a:spcBef>
              <a:spcAft>
                <a:spcPts val="0"/>
              </a:spcAft>
              <a:buFont typeface="Arial" panose="020B0604020202020204" pitchFamily="34" charset="0"/>
              <a:buChar char="•"/>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Role Play One you’re going to convince Jordan to meet for a Business Improvement Review (B.I.R) By describing the benefits of the Pyramid. (Baroan’s Business Model and solution stack) </a:t>
            </a:r>
          </a:p>
          <a:p>
            <a:pPr marL="171450" marR="0" lvl="0" indent="-171450">
              <a:lnSpc>
                <a:spcPct val="107000"/>
              </a:lnSpc>
              <a:spcBef>
                <a:spcPts val="0"/>
              </a:spcBef>
              <a:spcAft>
                <a:spcPts val="0"/>
              </a:spcAft>
              <a:buFont typeface="Arial" panose="020B0604020202020204" pitchFamily="34" charset="0"/>
              <a:buChar char="•"/>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Discovering The Gap – Opportunities for improvement.</a:t>
            </a:r>
          </a:p>
          <a:p>
            <a:pPr marL="171450" marR="0" lvl="0" indent="-171450">
              <a:lnSpc>
                <a:spcPct val="107000"/>
              </a:lnSpc>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How does the GAP apply to your role play? </a:t>
            </a:r>
          </a:p>
          <a:p>
            <a:pPr marL="228600" marR="0" lvl="0" indent="-228600">
              <a:lnSpc>
                <a:spcPct val="107000"/>
              </a:lnSpc>
              <a:spcBef>
                <a:spcPts val="0"/>
              </a:spcBef>
              <a:spcAft>
                <a:spcPts val="0"/>
              </a:spcAft>
              <a:buFont typeface="+mj-lt"/>
              <a:buAutoNum type="arabicPeriod"/>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marR="0" lvl="0" indent="-228600">
              <a:lnSpc>
                <a:spcPct val="107000"/>
              </a:lnSpc>
              <a:spcBef>
                <a:spcPts val="0"/>
              </a:spcBef>
              <a:spcAft>
                <a:spcPts val="0"/>
              </a:spcAft>
              <a:buFont typeface="+mj-lt"/>
              <a:buAutoNum type="arabicPeriod"/>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On the left you have the typical flow of events. The owners set goals for sales, profitability and all the metrics associated with those goals. </a:t>
            </a:r>
          </a:p>
          <a:p>
            <a:pPr marL="228600" marR="0" lvl="0" indent="-228600">
              <a:lnSpc>
                <a:spcPct val="107000"/>
              </a:lnSpc>
              <a:spcBef>
                <a:spcPts val="0"/>
              </a:spcBef>
              <a:spcAft>
                <a:spcPts val="0"/>
              </a:spcAft>
              <a:buFont typeface="+mj-lt"/>
              <a:buAutoNum type="arabicPeriod"/>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The owners task the executives and management to find a way to achieve those goals. They do research and inevitably it involves a technology solution. Everything in a business touches technology. Hence the term Digital Transformation being used so much. If you want to transform your business, it will involve technology. </a:t>
            </a:r>
          </a:p>
          <a:p>
            <a:pPr marL="228600" marR="0" lvl="0" indent="-228600">
              <a:lnSpc>
                <a:spcPct val="107000"/>
              </a:lnSpc>
              <a:spcBef>
                <a:spcPts val="0"/>
              </a:spcBef>
              <a:spcAft>
                <a:spcPts val="0"/>
              </a:spcAft>
              <a:buFont typeface="+mj-lt"/>
              <a:buAutoNum type="arabicPeriod"/>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Now the Gap happens – No Discovery Workshop to involve the stakeholder’s and how they do their work. </a:t>
            </a:r>
          </a:p>
          <a:p>
            <a:pPr marL="228600" marR="0" lvl="0" indent="-228600" algn="l" defTabSz="914400" rtl="0" eaLnBrk="1" fontAlgn="auto" latinLnBrk="0" hangingPunct="1">
              <a:lnSpc>
                <a:spcPct val="107000"/>
              </a:lnSpc>
              <a:spcBef>
                <a:spcPts val="0"/>
              </a:spcBef>
              <a:spcAft>
                <a:spcPts val="0"/>
              </a:spcAft>
              <a:buClrTx/>
              <a:buSzTx/>
              <a:buFont typeface="+mj-lt"/>
              <a:buAutoNum type="arabicPeriod"/>
              <a:tabLst/>
              <a:defRPr/>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The selected solution gets delegated to the internal IT department, or the outsourced Managed Service Provider (MSP) to be installed, backed up, provide access to employees and ensure the solution is secure. The project is not successful Little or no ROI and no one is happy about the lack of results. </a:t>
            </a:r>
          </a:p>
          <a:p>
            <a:pPr marL="228600" marR="0" lvl="0" indent="-228600">
              <a:lnSpc>
                <a:spcPct val="107000"/>
              </a:lnSpc>
              <a:spcBef>
                <a:spcPts val="0"/>
              </a:spcBef>
              <a:spcAft>
                <a:spcPts val="0"/>
              </a:spcAft>
              <a:buFont typeface="+mj-lt"/>
              <a:buAutoNum type="arabicPeriod"/>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nSpc>
                <a:spcPct val="107000"/>
              </a:lnSpc>
              <a:spcBef>
                <a:spcPts val="0"/>
              </a:spcBef>
              <a:spcAft>
                <a:spcPts val="0"/>
              </a:spcAft>
              <a:buFont typeface="+mj-lt"/>
              <a:buNone/>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5787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B46A268-297F-4B57-9AC5-1FB42FBC57ED}" type="slidenum">
              <a:rPr lang="en-US" smtClean="0"/>
              <a:pPr/>
              <a:t>8</a:t>
            </a:fld>
            <a:endParaRPr lang="en-US"/>
          </a:p>
        </p:txBody>
      </p:sp>
      <p:sp>
        <p:nvSpPr>
          <p:cNvPr id="23555" name="Rectangle 2"/>
          <p:cNvSpPr>
            <a:spLocks noGrp="1" noRot="1" noChangeAspect="1" noChangeArrowheads="1" noTextEdit="1"/>
          </p:cNvSpPr>
          <p:nvPr>
            <p:ph type="sldImg"/>
          </p:nvPr>
        </p:nvSpPr>
        <p:spPr>
          <a:xfrm>
            <a:off x="392113" y="692150"/>
            <a:ext cx="6154737" cy="3462338"/>
          </a:xfrm>
          <a:ln/>
        </p:spPr>
      </p:sp>
      <p:sp>
        <p:nvSpPr>
          <p:cNvPr id="23556" name="Rectangle 3"/>
          <p:cNvSpPr>
            <a:spLocks noGrp="1" noChangeArrowheads="1"/>
          </p:cNvSpPr>
          <p:nvPr>
            <p:ph type="body" idx="1"/>
          </p:nvPr>
        </p:nvSpPr>
        <p:spPr>
          <a:noFill/>
          <a:ln/>
        </p:spPr>
        <p:txBody>
          <a:bodyPr/>
          <a:lstStyle/>
          <a:p>
            <a:pPr algn="l"/>
            <a:r>
              <a:rPr lang="en-US" sz="2400" b="1" dirty="0"/>
              <a:t>Summary</a:t>
            </a:r>
          </a:p>
          <a:p>
            <a:pPr marL="342900" indent="-342900">
              <a:buFont typeface="Arial" panose="020B0604020202020204" pitchFamily="34" charset="0"/>
              <a:buChar char="•"/>
            </a:pPr>
            <a:r>
              <a:rPr lang="en-US" sz="2400" dirty="0"/>
              <a:t>Baroan Technologies History of evolution towards the holistic solution of the Baroan Pyramid. </a:t>
            </a:r>
          </a:p>
          <a:p>
            <a:pPr marL="285750" indent="-285750">
              <a:buFont typeface="Arial" panose="020B0604020202020204" pitchFamily="34" charset="0"/>
              <a:buChar char="•"/>
            </a:pPr>
            <a:r>
              <a:rPr lang="en-US" sz="2400" dirty="0"/>
              <a:t>Business and IT - no longer separate – when they are separate, it creates a Gap. </a:t>
            </a:r>
          </a:p>
          <a:p>
            <a:pPr marL="285750" indent="-285750">
              <a:buFont typeface="Arial" panose="020B0604020202020204" pitchFamily="34" charset="0"/>
              <a:buChar char="•"/>
            </a:pPr>
            <a:r>
              <a:rPr lang="en-US" sz="2400" dirty="0"/>
              <a:t>The Business / Technology Gap – the people using the solution are rarely part of the selection and customization process. This is where the projects fail, this is the Gap. The Discovery Workshop. In the fourth level of the pyramid employees are engaged to participate which creates buy-in for the new solution. As opposed to, “here is the new solution, use it.” </a:t>
            </a:r>
          </a:p>
          <a:p>
            <a:pPr marL="285750" indent="-285750">
              <a:buFont typeface="Arial" panose="020B0604020202020204" pitchFamily="34" charset="0"/>
              <a:buChar char="•"/>
            </a:pPr>
            <a:r>
              <a:rPr lang="en-US" sz="2400" dirty="0"/>
              <a:t>Baroan Technologies Pyramid – is our business model that creates success in transformative IT projects and helping businesses self-actualize by becoming the best version of themselves. You need best practices in the network, to apply security, you need to manage the alignment to best practices which mitigates risk. These first three levels provide efficiencies,  increasing employee satisfaction by reducing frustration and increasing productivity. Working with the end users of solutions by understanding their workflows will ensure you select the solution capable of filling their needs and finally you need to plan strategically for the future to be competitive and survive. </a:t>
            </a:r>
          </a:p>
          <a:p>
            <a:pPr marL="285750" indent="-285750">
              <a:buFont typeface="Arial" panose="020B0604020202020204" pitchFamily="34" charset="0"/>
              <a:buChar char="•"/>
            </a:pPr>
            <a:r>
              <a:rPr lang="en-US" sz="2400" dirty="0"/>
              <a:t>Read the role plays in the context of the Baroan Pyramid and connect the pyramid and process to Krypton Metals</a:t>
            </a:r>
          </a:p>
          <a:p>
            <a:pPr marL="285750" indent="-285750">
              <a:buFont typeface="Arial" panose="020B0604020202020204" pitchFamily="34" charset="0"/>
              <a:buChar char="•"/>
            </a:pPr>
            <a:r>
              <a:rPr lang="en-US" sz="2400" dirty="0"/>
              <a:t>Q&amp;A</a:t>
            </a:r>
          </a:p>
          <a:p>
            <a:pPr algn="l"/>
            <a:endParaRPr lang="en-US" sz="2400" b="1" dirty="0"/>
          </a:p>
        </p:txBody>
      </p:sp>
    </p:spTree>
    <p:extLst>
      <p:ext uri="{BB962C8B-B14F-4D97-AF65-F5344CB8AC3E}">
        <p14:creationId xmlns:p14="http://schemas.microsoft.com/office/powerpoint/2010/main" val="329544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DD6D3-7484-42F9-BAC3-E9BA022B73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853D58-38E8-422B-8834-3A1FCF3357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C9D91D-7841-4442-9295-E490DAD05D6C}"/>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5" name="Footer Placeholder 4">
            <a:extLst>
              <a:ext uri="{FF2B5EF4-FFF2-40B4-BE49-F238E27FC236}">
                <a16:creationId xmlns:a16="http://schemas.microsoft.com/office/drawing/2014/main" id="{0D859B39-B649-4A96-9D38-2B9C432DA0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8F48AC-92F3-425A-A728-DDF12EB07C88}"/>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370029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10B05-E6DE-4039-B5A5-E5EB649B1B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EEA271-27D3-411E-BAA5-B8AF9BBE8E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6EC54-B0DD-4371-B04A-5C69F41A9ADA}"/>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5" name="Footer Placeholder 4">
            <a:extLst>
              <a:ext uri="{FF2B5EF4-FFF2-40B4-BE49-F238E27FC236}">
                <a16:creationId xmlns:a16="http://schemas.microsoft.com/office/drawing/2014/main" id="{1E8DAEA1-6F91-4EC4-B73A-251312EB0E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769C19-9004-4C6E-9DF9-1C73E0E8F07D}"/>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955131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1A9D70-CFA2-4BB8-B0E7-FBEB710C012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5DD3CF6-D480-45F4-9A26-383C59183B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CE3370-8E77-4E62-9D2F-96C8C2C1635F}"/>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5" name="Footer Placeholder 4">
            <a:extLst>
              <a:ext uri="{FF2B5EF4-FFF2-40B4-BE49-F238E27FC236}">
                <a16:creationId xmlns:a16="http://schemas.microsoft.com/office/drawing/2014/main" id="{A65781CC-5870-4D07-A13C-5FB72CC03B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6BDA6-A660-41DD-A155-4B2F7BCC8061}"/>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3411809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F7027-EC5A-41DB-8B4E-4FB4F78B07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622F60-7764-468B-82A5-616E8E8CA4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6C60FB-F235-47C8-97E1-4A05A6CB2FBE}"/>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5" name="Footer Placeholder 4">
            <a:extLst>
              <a:ext uri="{FF2B5EF4-FFF2-40B4-BE49-F238E27FC236}">
                <a16:creationId xmlns:a16="http://schemas.microsoft.com/office/drawing/2014/main" id="{128854AC-6011-41C7-A2C5-E7CD12E35F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41C0D2-23A2-443D-95AD-4F71A674278B}"/>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1534344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8B130-CBC0-4329-A514-B1E646BD93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78D8D2-032A-4FCE-9ABB-AFE4AE8C5D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DBD826-E638-444D-A286-C7EC3F15F27E}"/>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5" name="Footer Placeholder 4">
            <a:extLst>
              <a:ext uri="{FF2B5EF4-FFF2-40B4-BE49-F238E27FC236}">
                <a16:creationId xmlns:a16="http://schemas.microsoft.com/office/drawing/2014/main" id="{BC6B05AD-73AA-48A6-BDF8-3A8ED38FDD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C32AF8-C3AA-4E16-B644-4490630AFA9C}"/>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2338418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2AE41-7C30-4B91-8FFE-894552D016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3ADA9C-EC5C-44BC-ADF0-7AB793FCDC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B36796-48C5-4326-9180-B8C03B8350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721CCD-76C3-4F6B-92FE-A7518A240C29}"/>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6" name="Footer Placeholder 5">
            <a:extLst>
              <a:ext uri="{FF2B5EF4-FFF2-40B4-BE49-F238E27FC236}">
                <a16:creationId xmlns:a16="http://schemas.microsoft.com/office/drawing/2014/main" id="{D4B7AC1B-A913-4451-AE2C-8E71527485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1E067B-E7D1-4F9E-912D-8635AB2F8114}"/>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768524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7547A-B76D-481F-8FB7-9ED9D92179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B731C6-61A2-454F-BDC0-8747E2C999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312D70-6D4A-4D5C-82AB-DBBCDBA737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0E9BEF-FC10-46BD-A3E3-11ACC7264F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C7514D-DDE1-4F16-95E1-BA2ED2F61D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49B347-D390-495D-AA52-0B3ABD8B8A76}"/>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8" name="Footer Placeholder 7">
            <a:extLst>
              <a:ext uri="{FF2B5EF4-FFF2-40B4-BE49-F238E27FC236}">
                <a16:creationId xmlns:a16="http://schemas.microsoft.com/office/drawing/2014/main" id="{5B68A904-711A-4AD7-9E2F-1609AE95DA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0F0C00-39A6-48DA-92C6-22195438A685}"/>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298094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09603-1D6E-474E-BB0E-F29B843B4C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B36CAE-CD78-47F9-9769-E92E7586AF76}"/>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4" name="Footer Placeholder 3">
            <a:extLst>
              <a:ext uri="{FF2B5EF4-FFF2-40B4-BE49-F238E27FC236}">
                <a16:creationId xmlns:a16="http://schemas.microsoft.com/office/drawing/2014/main" id="{D2281659-98A1-4F2E-85D6-B948A78765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3557D5-4033-443F-A97B-0F814A61D24A}"/>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1687022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11C8BE-077E-446C-8678-AEA5BB10B2EE}"/>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3" name="Footer Placeholder 2">
            <a:extLst>
              <a:ext uri="{FF2B5EF4-FFF2-40B4-BE49-F238E27FC236}">
                <a16:creationId xmlns:a16="http://schemas.microsoft.com/office/drawing/2014/main" id="{93DDF0DD-A105-4408-A60C-20DD1E3457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044CA7-5667-4791-ABD6-3ECF6DEB73FD}"/>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179691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1A4AD-00FB-4A2C-9B5D-30E6D46D6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9DCC0A-93BA-454C-87E6-AC6D38AF07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80956E-3D46-49AA-A62F-3804B47861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21C945-1AFC-4939-8F72-43C34BA71B12}"/>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6" name="Footer Placeholder 5">
            <a:extLst>
              <a:ext uri="{FF2B5EF4-FFF2-40B4-BE49-F238E27FC236}">
                <a16:creationId xmlns:a16="http://schemas.microsoft.com/office/drawing/2014/main" id="{E6D3FFF2-6173-41BB-B657-33C7296320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D8A3AB-1167-4BA0-8EAD-4833F36E217A}"/>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344188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A1DD0-4860-47BD-A5EE-3DE37774FB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05E351-3DB1-47C9-BBF7-355699528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4442824-95F3-47E0-8066-EF6D03AF63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69A7A2-D3C5-4801-A54B-0BE657B6EF5A}"/>
              </a:ext>
            </a:extLst>
          </p:cNvPr>
          <p:cNvSpPr>
            <a:spLocks noGrp="1"/>
          </p:cNvSpPr>
          <p:nvPr>
            <p:ph type="dt" sz="half" idx="10"/>
          </p:nvPr>
        </p:nvSpPr>
        <p:spPr/>
        <p:txBody>
          <a:bodyPr/>
          <a:lstStyle/>
          <a:p>
            <a:fld id="{AFC3F8B6-6522-4833-BA9E-8277833ABB80}" type="datetimeFigureOut">
              <a:rPr lang="en-US" smtClean="0"/>
              <a:t>3/3/23</a:t>
            </a:fld>
            <a:endParaRPr lang="en-US"/>
          </a:p>
        </p:txBody>
      </p:sp>
      <p:sp>
        <p:nvSpPr>
          <p:cNvPr id="6" name="Footer Placeholder 5">
            <a:extLst>
              <a:ext uri="{FF2B5EF4-FFF2-40B4-BE49-F238E27FC236}">
                <a16:creationId xmlns:a16="http://schemas.microsoft.com/office/drawing/2014/main" id="{04A7BB98-600B-4248-A3ED-3F73C0E4E0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00E1FA-D6E9-4270-80B5-05E1D807D189}"/>
              </a:ext>
            </a:extLst>
          </p:cNvPr>
          <p:cNvSpPr>
            <a:spLocks noGrp="1"/>
          </p:cNvSpPr>
          <p:nvPr>
            <p:ph type="sldNum" sz="quarter" idx="12"/>
          </p:nvPr>
        </p:nvSpPr>
        <p:spPr/>
        <p:txBody>
          <a:bodyPr/>
          <a:lstStyle/>
          <a:p>
            <a:fld id="{BC81996D-151A-4006-8CE2-932405B26914}" type="slidenum">
              <a:rPr lang="en-US" smtClean="0"/>
              <a:t>‹#›</a:t>
            </a:fld>
            <a:endParaRPr lang="en-US"/>
          </a:p>
        </p:txBody>
      </p:sp>
    </p:spTree>
    <p:extLst>
      <p:ext uri="{BB962C8B-B14F-4D97-AF65-F5344CB8AC3E}">
        <p14:creationId xmlns:p14="http://schemas.microsoft.com/office/powerpoint/2010/main" val="399809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FF6A07-0A81-441E-B762-35ED0E52C7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AEE552-E81A-459B-B4FD-58A11711DB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623382-CC8C-4128-B752-686B73C873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C3F8B6-6522-4833-BA9E-8277833ABB80}" type="datetimeFigureOut">
              <a:rPr lang="en-US" smtClean="0"/>
              <a:t>3/3/23</a:t>
            </a:fld>
            <a:endParaRPr lang="en-US"/>
          </a:p>
        </p:txBody>
      </p:sp>
      <p:sp>
        <p:nvSpPr>
          <p:cNvPr id="5" name="Footer Placeholder 4">
            <a:extLst>
              <a:ext uri="{FF2B5EF4-FFF2-40B4-BE49-F238E27FC236}">
                <a16:creationId xmlns:a16="http://schemas.microsoft.com/office/drawing/2014/main" id="{F509538B-F21A-4BD8-8827-5591EA72E1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3792AC-30A4-4E49-8AFF-4FB73525E5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1996D-151A-4006-8CE2-932405B26914}" type="slidenum">
              <a:rPr lang="en-US" smtClean="0"/>
              <a:t>‹#›</a:t>
            </a:fld>
            <a:endParaRPr lang="en-US"/>
          </a:p>
        </p:txBody>
      </p:sp>
    </p:spTree>
    <p:extLst>
      <p:ext uri="{BB962C8B-B14F-4D97-AF65-F5344CB8AC3E}">
        <p14:creationId xmlns:p14="http://schemas.microsoft.com/office/powerpoint/2010/main" val="198825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cid:image001.png@01D8B869.7C5DF980" TargetMode="Externa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descr="Copy of letterhead just a line"/>
          <p:cNvPicPr>
            <a:picLocks noChangeAspect="1" noChangeArrowheads="1"/>
          </p:cNvPicPr>
          <p:nvPr/>
        </p:nvPicPr>
        <p:blipFill>
          <a:blip r:embed="rId3" cstate="print"/>
          <a:srcRect/>
          <a:stretch>
            <a:fillRect/>
          </a:stretch>
        </p:blipFill>
        <p:spPr bwMode="auto">
          <a:xfrm>
            <a:off x="1524000" y="1"/>
            <a:ext cx="9144000" cy="1457325"/>
          </a:xfrm>
          <a:prstGeom prst="rect">
            <a:avLst/>
          </a:prstGeom>
          <a:noFill/>
          <a:ln w="9525">
            <a:noFill/>
            <a:miter lim="800000"/>
            <a:headEnd/>
            <a:tailEnd/>
          </a:ln>
        </p:spPr>
      </p:pic>
      <p:sp>
        <p:nvSpPr>
          <p:cNvPr id="4" name="Content Placeholder 2">
            <a:extLst>
              <a:ext uri="{FF2B5EF4-FFF2-40B4-BE49-F238E27FC236}">
                <a16:creationId xmlns:a16="http://schemas.microsoft.com/office/drawing/2014/main" id="{2A1EF96E-F243-4BC2-BF06-1A747C1799EA}"/>
              </a:ext>
            </a:extLst>
          </p:cNvPr>
          <p:cNvSpPr txBox="1">
            <a:spLocks/>
          </p:cNvSpPr>
          <p:nvPr/>
        </p:nvSpPr>
        <p:spPr>
          <a:xfrm>
            <a:off x="1104900" y="1922241"/>
            <a:ext cx="9461500" cy="4516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1"/>
            <a:endParaRPr lang="en-US" dirty="0"/>
          </a:p>
          <a:p>
            <a:pPr marL="342900" lvl="1"/>
            <a:endParaRPr lang="en-US" dirty="0"/>
          </a:p>
        </p:txBody>
      </p:sp>
      <p:sp>
        <p:nvSpPr>
          <p:cNvPr id="7" name="TextBox 6">
            <a:extLst>
              <a:ext uri="{FF2B5EF4-FFF2-40B4-BE49-F238E27FC236}">
                <a16:creationId xmlns:a16="http://schemas.microsoft.com/office/drawing/2014/main" id="{5156C6C0-4260-450D-8783-08729C856351}"/>
              </a:ext>
            </a:extLst>
          </p:cNvPr>
          <p:cNvSpPr txBox="1"/>
          <p:nvPr/>
        </p:nvSpPr>
        <p:spPr>
          <a:xfrm>
            <a:off x="1314450" y="2465939"/>
            <a:ext cx="9042400" cy="3475952"/>
          </a:xfrm>
          <a:prstGeom prst="rect">
            <a:avLst/>
          </a:prstGeom>
          <a:noFill/>
        </p:spPr>
        <p:txBody>
          <a:bodyPr wrap="square" rtlCol="0">
            <a:spAutoFit/>
          </a:bodyPr>
          <a:lstStyle/>
          <a:p>
            <a:pPr marL="0" marR="0" algn="ctr">
              <a:lnSpc>
                <a:spcPct val="107000"/>
              </a:lnSpc>
              <a:spcBef>
                <a:spcPts val="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Welcome to 2023 RBI Sales Triathlon</a:t>
            </a:r>
          </a:p>
          <a:p>
            <a:pPr marL="0" marR="0" algn="ctr">
              <a:lnSpc>
                <a:spcPct val="107000"/>
              </a:lnSpc>
              <a:spcBef>
                <a:spcPts val="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Russ Berrie Institute for Professional Sales</a:t>
            </a:r>
          </a:p>
          <a:p>
            <a:pPr marL="0" marR="0" algn="ctr">
              <a:lnSpc>
                <a:spcPct val="107000"/>
              </a:lnSpc>
              <a:spcBef>
                <a:spcPts val="0"/>
              </a:spcBef>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Cotsakos College Of Business</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2800" b="1" dirty="0">
                <a:effectLst/>
                <a:latin typeface="Times New Roman" panose="02020603050405020304" pitchFamily="18" charset="0"/>
                <a:ea typeface="Times New Roman" panose="02020603050405020304" pitchFamily="18" charset="0"/>
              </a:rPr>
              <a:t>William Paterson University</a:t>
            </a:r>
          </a:p>
          <a:p>
            <a:pPr algn="ctr"/>
            <a:endParaRPr lang="en-US" sz="2800" dirty="0">
              <a:latin typeface="Times New Roman" panose="02020603050405020304" pitchFamily="18" charset="0"/>
              <a:ea typeface="Times New Roman" panose="02020603050405020304" pitchFamily="18" charset="0"/>
            </a:endParaRPr>
          </a:p>
          <a:p>
            <a:pPr algn="ctr"/>
            <a:endParaRPr lang="en-US" sz="2800" dirty="0">
              <a:effectLst/>
              <a:latin typeface="Times New Roman" panose="02020603050405020304" pitchFamily="18" charset="0"/>
              <a:ea typeface="Times New Roman" panose="02020603050405020304" pitchFamily="18" charset="0"/>
            </a:endParaRPr>
          </a:p>
          <a:p>
            <a:pPr algn="ctr"/>
            <a:endParaRPr lang="en-US" sz="2800" dirty="0">
              <a:effectLst/>
              <a:latin typeface="Times New Roman" panose="02020603050405020304" pitchFamily="18" charset="0"/>
              <a:ea typeface="Times New Roman" panose="02020603050405020304" pitchFamily="18" charset="0"/>
            </a:endParaRPr>
          </a:p>
          <a:p>
            <a:pPr algn="ctr"/>
            <a:endParaRPr lang="en-US" dirty="0">
              <a:latin typeface="Times New Roman" panose="02020603050405020304" pitchFamily="18" charset="0"/>
            </a:endParaRPr>
          </a:p>
        </p:txBody>
      </p:sp>
    </p:spTree>
    <p:extLst>
      <p:ext uri="{BB962C8B-B14F-4D97-AF65-F5344CB8AC3E}">
        <p14:creationId xmlns:p14="http://schemas.microsoft.com/office/powerpoint/2010/main" val="3478636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descr="Copy of letterhead just a line"/>
          <p:cNvPicPr>
            <a:picLocks noChangeAspect="1" noChangeArrowheads="1"/>
          </p:cNvPicPr>
          <p:nvPr/>
        </p:nvPicPr>
        <p:blipFill>
          <a:blip r:embed="rId3" cstate="print"/>
          <a:srcRect/>
          <a:stretch>
            <a:fillRect/>
          </a:stretch>
        </p:blipFill>
        <p:spPr bwMode="auto">
          <a:xfrm>
            <a:off x="1524000" y="1"/>
            <a:ext cx="9144000" cy="1457325"/>
          </a:xfrm>
          <a:prstGeom prst="rect">
            <a:avLst/>
          </a:prstGeom>
          <a:noFill/>
          <a:ln w="9525">
            <a:noFill/>
            <a:miter lim="800000"/>
            <a:headEnd/>
            <a:tailEnd/>
          </a:ln>
        </p:spPr>
      </p:pic>
      <p:sp>
        <p:nvSpPr>
          <p:cNvPr id="5" name="TextBox 4">
            <a:extLst>
              <a:ext uri="{FF2B5EF4-FFF2-40B4-BE49-F238E27FC236}">
                <a16:creationId xmlns:a16="http://schemas.microsoft.com/office/drawing/2014/main" id="{CC7C07AE-1282-4DE8-B753-E51963D1B7D5}"/>
              </a:ext>
            </a:extLst>
          </p:cNvPr>
          <p:cNvSpPr txBox="1"/>
          <p:nvPr/>
        </p:nvSpPr>
        <p:spPr>
          <a:xfrm>
            <a:off x="2040580" y="1998019"/>
            <a:ext cx="9042400" cy="4154984"/>
          </a:xfrm>
          <a:prstGeom prst="rect">
            <a:avLst/>
          </a:prstGeom>
          <a:noFill/>
        </p:spPr>
        <p:txBody>
          <a:bodyPr wrap="square" rtlCol="0">
            <a:spAutoFit/>
          </a:bodyPr>
          <a:lstStyle/>
          <a:p>
            <a:pPr algn="ctr"/>
            <a:r>
              <a:rPr lang="en-US" sz="2400" b="1" dirty="0"/>
              <a:t>Agenda</a:t>
            </a:r>
          </a:p>
          <a:p>
            <a:endParaRPr lang="en-US" sz="2400" dirty="0"/>
          </a:p>
          <a:p>
            <a:pPr marL="285750" indent="-285750">
              <a:buFont typeface="Arial" panose="020B0604020202020204" pitchFamily="34" charset="0"/>
              <a:buChar char="•"/>
            </a:pPr>
            <a:r>
              <a:rPr lang="en-US" sz="2400" dirty="0"/>
              <a:t>Baroan Technologies History</a:t>
            </a:r>
          </a:p>
          <a:p>
            <a:pPr marL="285750" indent="-285750">
              <a:buFont typeface="Arial" panose="020B0604020202020204" pitchFamily="34" charset="0"/>
              <a:buChar char="•"/>
            </a:pPr>
            <a:r>
              <a:rPr lang="en-US" sz="2400" dirty="0"/>
              <a:t>Business and IT - no longer separate </a:t>
            </a:r>
          </a:p>
          <a:p>
            <a:pPr marL="285750" indent="-285750">
              <a:buFont typeface="Arial" panose="020B0604020202020204" pitchFamily="34" charset="0"/>
              <a:buChar char="•"/>
            </a:pPr>
            <a:r>
              <a:rPr lang="en-US" sz="2400" dirty="0"/>
              <a:t>The Business / Technology Gap</a:t>
            </a:r>
          </a:p>
          <a:p>
            <a:pPr marL="285750" indent="-285750">
              <a:buFont typeface="Arial" panose="020B0604020202020204" pitchFamily="34" charset="0"/>
              <a:buChar char="•"/>
            </a:pPr>
            <a:r>
              <a:rPr lang="en-US" sz="2400" dirty="0"/>
              <a:t>Baroan Technologies Pyramid as the solution for SMBs</a:t>
            </a:r>
          </a:p>
          <a:p>
            <a:pPr marL="285750" indent="-285750">
              <a:buFont typeface="Arial" panose="020B0604020202020204" pitchFamily="34" charset="0"/>
              <a:buChar char="•"/>
            </a:pPr>
            <a:r>
              <a:rPr lang="en-US" sz="2400" dirty="0"/>
              <a:t>Examples</a:t>
            </a:r>
          </a:p>
          <a:p>
            <a:pPr marL="285750" indent="-285750">
              <a:buFont typeface="Arial" panose="020B0604020202020204" pitchFamily="34" charset="0"/>
              <a:buChar char="•"/>
            </a:pPr>
            <a:r>
              <a:rPr lang="en-US" sz="2400" dirty="0"/>
              <a:t>Q&amp;A</a:t>
            </a:r>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989276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descr="Copy of letterhead just a line"/>
          <p:cNvPicPr>
            <a:picLocks noChangeAspect="1" noChangeArrowheads="1"/>
          </p:cNvPicPr>
          <p:nvPr/>
        </p:nvPicPr>
        <p:blipFill>
          <a:blip r:embed="rId3" cstate="print"/>
          <a:srcRect/>
          <a:stretch>
            <a:fillRect/>
          </a:stretch>
        </p:blipFill>
        <p:spPr bwMode="auto">
          <a:xfrm>
            <a:off x="1524000" y="1"/>
            <a:ext cx="9144000" cy="1457325"/>
          </a:xfrm>
          <a:prstGeom prst="rect">
            <a:avLst/>
          </a:prstGeom>
          <a:noFill/>
          <a:ln w="9525">
            <a:noFill/>
            <a:miter lim="800000"/>
            <a:headEnd/>
            <a:tailEnd/>
          </a:ln>
        </p:spPr>
      </p:pic>
      <p:sp>
        <p:nvSpPr>
          <p:cNvPr id="4" name="Content Placeholder 2">
            <a:extLst>
              <a:ext uri="{FF2B5EF4-FFF2-40B4-BE49-F238E27FC236}">
                <a16:creationId xmlns:a16="http://schemas.microsoft.com/office/drawing/2014/main" id="{2A1EF96E-F243-4BC2-BF06-1A747C1799EA}"/>
              </a:ext>
            </a:extLst>
          </p:cNvPr>
          <p:cNvSpPr txBox="1">
            <a:spLocks/>
          </p:cNvSpPr>
          <p:nvPr/>
        </p:nvSpPr>
        <p:spPr>
          <a:xfrm>
            <a:off x="1104900" y="1922241"/>
            <a:ext cx="9461500" cy="4516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1"/>
            <a:endParaRPr lang="en-US" dirty="0"/>
          </a:p>
          <a:p>
            <a:pPr marL="342900" lvl="1"/>
            <a:endParaRPr lang="en-US" dirty="0"/>
          </a:p>
        </p:txBody>
      </p:sp>
      <p:sp>
        <p:nvSpPr>
          <p:cNvPr id="7" name="TextBox 6">
            <a:extLst>
              <a:ext uri="{FF2B5EF4-FFF2-40B4-BE49-F238E27FC236}">
                <a16:creationId xmlns:a16="http://schemas.microsoft.com/office/drawing/2014/main" id="{5156C6C0-4260-450D-8783-08729C856351}"/>
              </a:ext>
            </a:extLst>
          </p:cNvPr>
          <p:cNvSpPr txBox="1"/>
          <p:nvPr/>
        </p:nvSpPr>
        <p:spPr>
          <a:xfrm>
            <a:off x="1104900" y="5329873"/>
            <a:ext cx="9042400" cy="800219"/>
          </a:xfrm>
          <a:prstGeom prst="rect">
            <a:avLst/>
          </a:prstGeom>
          <a:noFill/>
        </p:spPr>
        <p:txBody>
          <a:bodyPr wrap="square" rtlCol="0">
            <a:spAutoFit/>
          </a:bodyPr>
          <a:lstStyle/>
          <a:p>
            <a:pPr algn="ctr"/>
            <a:endParaRPr lang="en-US" sz="2800" dirty="0">
              <a:effectLst/>
              <a:latin typeface="Times New Roman" panose="02020603050405020304" pitchFamily="18" charset="0"/>
              <a:ea typeface="Times New Roman" panose="02020603050405020304" pitchFamily="18" charset="0"/>
            </a:endParaRPr>
          </a:p>
          <a:p>
            <a:pPr algn="ctr"/>
            <a:r>
              <a:rPr lang="en-US" dirty="0">
                <a:latin typeface="Times New Roman" panose="02020603050405020304" pitchFamily="18" charset="0"/>
              </a:rPr>
              <a:t>Guy Baroan, President – WPU Graduate</a:t>
            </a:r>
          </a:p>
        </p:txBody>
      </p:sp>
      <p:pic>
        <p:nvPicPr>
          <p:cNvPr id="3" name="Picture 2" descr="A person in a suit with his arms crossed&#10;&#10;Description automatically generated with low confidence">
            <a:extLst>
              <a:ext uri="{FF2B5EF4-FFF2-40B4-BE49-F238E27FC236}">
                <a16:creationId xmlns:a16="http://schemas.microsoft.com/office/drawing/2014/main" id="{3D83CAAB-3DD5-403C-9C7C-1AFFD390C6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40025" y="1395366"/>
            <a:ext cx="6191250" cy="4057650"/>
          </a:xfrm>
          <a:prstGeom prst="rect">
            <a:avLst/>
          </a:prstGeom>
        </p:spPr>
      </p:pic>
    </p:spTree>
    <p:extLst>
      <p:ext uri="{BB962C8B-B14F-4D97-AF65-F5344CB8AC3E}">
        <p14:creationId xmlns:p14="http://schemas.microsoft.com/office/powerpoint/2010/main" val="3938974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descr="Copy of letterhead just a line"/>
          <p:cNvPicPr>
            <a:picLocks noChangeAspect="1" noChangeArrowheads="1"/>
          </p:cNvPicPr>
          <p:nvPr/>
        </p:nvPicPr>
        <p:blipFill>
          <a:blip r:embed="rId3" cstate="print"/>
          <a:srcRect/>
          <a:stretch>
            <a:fillRect/>
          </a:stretch>
        </p:blipFill>
        <p:spPr bwMode="auto">
          <a:xfrm>
            <a:off x="1524000" y="1"/>
            <a:ext cx="9144000" cy="1457325"/>
          </a:xfrm>
          <a:prstGeom prst="rect">
            <a:avLst/>
          </a:prstGeom>
          <a:noFill/>
          <a:ln w="9525">
            <a:noFill/>
            <a:miter lim="800000"/>
            <a:headEnd/>
            <a:tailEnd/>
          </a:ln>
        </p:spPr>
      </p:pic>
      <p:sp>
        <p:nvSpPr>
          <p:cNvPr id="3" name="TextBox 2">
            <a:extLst>
              <a:ext uri="{FF2B5EF4-FFF2-40B4-BE49-F238E27FC236}">
                <a16:creationId xmlns:a16="http://schemas.microsoft.com/office/drawing/2014/main" id="{E2F79B97-AB47-4DDD-B66D-E58D8B45F1C0}"/>
              </a:ext>
            </a:extLst>
          </p:cNvPr>
          <p:cNvSpPr txBox="1"/>
          <p:nvPr/>
        </p:nvSpPr>
        <p:spPr>
          <a:xfrm>
            <a:off x="1902941" y="1556952"/>
            <a:ext cx="8637373" cy="4893647"/>
          </a:xfrm>
          <a:prstGeom prst="rect">
            <a:avLst/>
          </a:prstGeom>
          <a:noFill/>
        </p:spPr>
        <p:txBody>
          <a:bodyPr wrap="square" rtlCol="0">
            <a:spAutoFit/>
          </a:bodyPr>
          <a:lstStyle/>
          <a:p>
            <a:pPr algn="ctr"/>
            <a:r>
              <a:rPr lang="en-US" sz="2400" b="1" dirty="0"/>
              <a:t>Baroan Technologies Evolution </a:t>
            </a:r>
          </a:p>
          <a:p>
            <a:endParaRPr lang="en-US" dirty="0"/>
          </a:p>
          <a:p>
            <a:endParaRPr lang="en-US" dirty="0"/>
          </a:p>
          <a:p>
            <a:pPr marL="285750" indent="-285750">
              <a:buFont typeface="Arial" panose="020B0604020202020204" pitchFamily="34" charset="0"/>
              <a:buChar char="•"/>
            </a:pPr>
            <a:r>
              <a:rPr lang="en-US" sz="2400" dirty="0"/>
              <a:t>BTI started in 1997 </a:t>
            </a:r>
          </a:p>
          <a:p>
            <a:pPr marL="285750" indent="-285750">
              <a:buFont typeface="Arial" panose="020B0604020202020204" pitchFamily="34" charset="0"/>
              <a:buChar char="•"/>
            </a:pPr>
            <a:r>
              <a:rPr lang="en-US" sz="2400" dirty="0"/>
              <a:t>Value-Added Reseller (VAR)</a:t>
            </a:r>
          </a:p>
          <a:p>
            <a:pPr marL="285750" indent="-285750">
              <a:buFont typeface="Arial" panose="020B0604020202020204" pitchFamily="34" charset="0"/>
              <a:buChar char="•"/>
            </a:pPr>
            <a:r>
              <a:rPr lang="en-US" sz="2400" dirty="0"/>
              <a:t>Managed Services Provider (MSP) – RMM &amp; Automation</a:t>
            </a:r>
          </a:p>
          <a:p>
            <a:pPr marL="285750" indent="-285750">
              <a:buFont typeface="Arial" panose="020B0604020202020204" pitchFamily="34" charset="0"/>
              <a:buChar char="•"/>
            </a:pPr>
            <a:r>
              <a:rPr lang="en-US" sz="2400" dirty="0"/>
              <a:t>Virtual Chief Information Officer services (VCIO)</a:t>
            </a:r>
          </a:p>
          <a:p>
            <a:pPr marL="285750" indent="-285750">
              <a:buFont typeface="Arial" panose="020B0604020202020204" pitchFamily="34" charset="0"/>
              <a:buChar char="•"/>
            </a:pPr>
            <a:r>
              <a:rPr lang="en-US" sz="2400" dirty="0"/>
              <a:t>Digital Transformation Advisors (Dx) </a:t>
            </a:r>
          </a:p>
          <a:p>
            <a:pPr marL="285750" indent="-285750">
              <a:buFont typeface="Arial" panose="020B0604020202020204" pitchFamily="34" charset="0"/>
              <a:buChar char="•"/>
            </a:pPr>
            <a:r>
              <a:rPr lang="en-US" sz="2400" dirty="0"/>
              <a:t>Baroan Technologies Pyramid – Culmination of 25 years </a:t>
            </a:r>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a:p>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32958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descr="Copy of letterhead just a line"/>
          <p:cNvPicPr>
            <a:picLocks noChangeAspect="1" noChangeArrowheads="1"/>
          </p:cNvPicPr>
          <p:nvPr/>
        </p:nvPicPr>
        <p:blipFill>
          <a:blip r:embed="rId3" cstate="print"/>
          <a:srcRect/>
          <a:stretch>
            <a:fillRect/>
          </a:stretch>
        </p:blipFill>
        <p:spPr bwMode="auto">
          <a:xfrm>
            <a:off x="1524000" y="1"/>
            <a:ext cx="9144000" cy="1457325"/>
          </a:xfrm>
          <a:prstGeom prst="rect">
            <a:avLst/>
          </a:prstGeom>
          <a:noFill/>
          <a:ln w="9525">
            <a:noFill/>
            <a:miter lim="800000"/>
            <a:headEnd/>
            <a:tailEnd/>
          </a:ln>
        </p:spPr>
      </p:pic>
      <p:sp>
        <p:nvSpPr>
          <p:cNvPr id="4" name="Content Placeholder 2">
            <a:extLst>
              <a:ext uri="{FF2B5EF4-FFF2-40B4-BE49-F238E27FC236}">
                <a16:creationId xmlns:a16="http://schemas.microsoft.com/office/drawing/2014/main" id="{2A1EF96E-F243-4BC2-BF06-1A747C1799EA}"/>
              </a:ext>
            </a:extLst>
          </p:cNvPr>
          <p:cNvSpPr txBox="1">
            <a:spLocks/>
          </p:cNvSpPr>
          <p:nvPr/>
        </p:nvSpPr>
        <p:spPr>
          <a:xfrm>
            <a:off x="1104900" y="1922241"/>
            <a:ext cx="9461500" cy="4516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1"/>
            <a:endParaRPr lang="en-US" dirty="0"/>
          </a:p>
          <a:p>
            <a:pPr marL="342900" lvl="1"/>
            <a:endParaRPr lang="en-US" dirty="0"/>
          </a:p>
        </p:txBody>
      </p:sp>
      <p:pic>
        <p:nvPicPr>
          <p:cNvPr id="5" name="Picture 4">
            <a:extLst>
              <a:ext uri="{FF2B5EF4-FFF2-40B4-BE49-F238E27FC236}">
                <a16:creationId xmlns:a16="http://schemas.microsoft.com/office/drawing/2014/main" id="{1DE31066-1849-6897-6F5F-7E0EF39BCF08}"/>
              </a:ext>
            </a:extLst>
          </p:cNvPr>
          <p:cNvPicPr>
            <a:picLocks noChangeAspect="1"/>
          </p:cNvPicPr>
          <p:nvPr/>
        </p:nvPicPr>
        <p:blipFill>
          <a:blip r:embed="rId4"/>
          <a:stretch>
            <a:fillRect/>
          </a:stretch>
        </p:blipFill>
        <p:spPr>
          <a:xfrm>
            <a:off x="1114425" y="5624512"/>
            <a:ext cx="9553575" cy="1095375"/>
          </a:xfrm>
          <a:prstGeom prst="rect">
            <a:avLst/>
          </a:prstGeom>
        </p:spPr>
      </p:pic>
      <p:pic>
        <p:nvPicPr>
          <p:cNvPr id="7" name="Picture 6">
            <a:extLst>
              <a:ext uri="{FF2B5EF4-FFF2-40B4-BE49-F238E27FC236}">
                <a16:creationId xmlns:a16="http://schemas.microsoft.com/office/drawing/2014/main" id="{68FA8CA1-C3B5-698A-E8CF-3407EEFC6007}"/>
              </a:ext>
            </a:extLst>
          </p:cNvPr>
          <p:cNvPicPr>
            <a:picLocks noChangeAspect="1"/>
          </p:cNvPicPr>
          <p:nvPr/>
        </p:nvPicPr>
        <p:blipFill>
          <a:blip r:embed="rId5"/>
          <a:stretch>
            <a:fillRect/>
          </a:stretch>
        </p:blipFill>
        <p:spPr>
          <a:xfrm>
            <a:off x="1822450" y="4491037"/>
            <a:ext cx="8743950" cy="1133475"/>
          </a:xfrm>
          <a:prstGeom prst="rect">
            <a:avLst/>
          </a:prstGeom>
        </p:spPr>
      </p:pic>
      <p:pic>
        <p:nvPicPr>
          <p:cNvPr id="11" name="Picture 10">
            <a:extLst>
              <a:ext uri="{FF2B5EF4-FFF2-40B4-BE49-F238E27FC236}">
                <a16:creationId xmlns:a16="http://schemas.microsoft.com/office/drawing/2014/main" id="{BA8BC65E-37DB-E0D9-47AE-14D75A88CFB5}"/>
              </a:ext>
            </a:extLst>
          </p:cNvPr>
          <p:cNvPicPr>
            <a:picLocks noChangeAspect="1"/>
          </p:cNvPicPr>
          <p:nvPr/>
        </p:nvPicPr>
        <p:blipFill>
          <a:blip r:embed="rId6"/>
          <a:stretch>
            <a:fillRect/>
          </a:stretch>
        </p:blipFill>
        <p:spPr>
          <a:xfrm>
            <a:off x="2578100" y="3429000"/>
            <a:ext cx="8039100" cy="1066800"/>
          </a:xfrm>
          <a:prstGeom prst="rect">
            <a:avLst/>
          </a:prstGeom>
        </p:spPr>
      </p:pic>
      <p:pic>
        <p:nvPicPr>
          <p:cNvPr id="13" name="Picture 12">
            <a:extLst>
              <a:ext uri="{FF2B5EF4-FFF2-40B4-BE49-F238E27FC236}">
                <a16:creationId xmlns:a16="http://schemas.microsoft.com/office/drawing/2014/main" id="{671D5508-0079-3283-4FCA-F6A745DA46F3}"/>
              </a:ext>
            </a:extLst>
          </p:cNvPr>
          <p:cNvPicPr>
            <a:picLocks noChangeAspect="1"/>
          </p:cNvPicPr>
          <p:nvPr/>
        </p:nvPicPr>
        <p:blipFill>
          <a:blip r:embed="rId7"/>
          <a:stretch>
            <a:fillRect/>
          </a:stretch>
        </p:blipFill>
        <p:spPr>
          <a:xfrm>
            <a:off x="3111500" y="2300288"/>
            <a:ext cx="7505700" cy="1200150"/>
          </a:xfrm>
          <a:prstGeom prst="rect">
            <a:avLst/>
          </a:prstGeom>
        </p:spPr>
      </p:pic>
      <p:pic>
        <p:nvPicPr>
          <p:cNvPr id="15" name="Picture 14">
            <a:extLst>
              <a:ext uri="{FF2B5EF4-FFF2-40B4-BE49-F238E27FC236}">
                <a16:creationId xmlns:a16="http://schemas.microsoft.com/office/drawing/2014/main" id="{33225D54-2D7E-1977-9EC1-B50DB8EE077C}"/>
              </a:ext>
            </a:extLst>
          </p:cNvPr>
          <p:cNvPicPr>
            <a:picLocks noChangeAspect="1"/>
          </p:cNvPicPr>
          <p:nvPr/>
        </p:nvPicPr>
        <p:blipFill>
          <a:blip r:embed="rId8"/>
          <a:stretch>
            <a:fillRect/>
          </a:stretch>
        </p:blipFill>
        <p:spPr>
          <a:xfrm>
            <a:off x="3534590" y="1321594"/>
            <a:ext cx="7031810" cy="1123950"/>
          </a:xfrm>
          <a:prstGeom prst="rect">
            <a:avLst/>
          </a:prstGeom>
        </p:spPr>
      </p:pic>
      <p:sp>
        <p:nvSpPr>
          <p:cNvPr id="16" name="TextBox 15">
            <a:extLst>
              <a:ext uri="{FF2B5EF4-FFF2-40B4-BE49-F238E27FC236}">
                <a16:creationId xmlns:a16="http://schemas.microsoft.com/office/drawing/2014/main" id="{AAA9E77B-7A58-8A99-5900-857DA08D04DB}"/>
              </a:ext>
            </a:extLst>
          </p:cNvPr>
          <p:cNvSpPr txBox="1"/>
          <p:nvPr/>
        </p:nvSpPr>
        <p:spPr>
          <a:xfrm>
            <a:off x="4391379" y="443088"/>
            <a:ext cx="5181600" cy="584775"/>
          </a:xfrm>
          <a:prstGeom prst="rect">
            <a:avLst/>
          </a:prstGeom>
          <a:noFill/>
        </p:spPr>
        <p:txBody>
          <a:bodyPr wrap="square" rtlCol="0">
            <a:spAutoFit/>
          </a:bodyPr>
          <a:lstStyle/>
          <a:p>
            <a:r>
              <a:rPr lang="en-US" sz="3200" dirty="0"/>
              <a:t>25 Years in the Making</a:t>
            </a:r>
          </a:p>
        </p:txBody>
      </p:sp>
    </p:spTree>
    <p:extLst>
      <p:ext uri="{BB962C8B-B14F-4D97-AF65-F5344CB8AC3E}">
        <p14:creationId xmlns:p14="http://schemas.microsoft.com/office/powerpoint/2010/main" val="414266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descr="Copy of letterhead just a line"/>
          <p:cNvPicPr>
            <a:picLocks noChangeAspect="1" noChangeArrowheads="1"/>
          </p:cNvPicPr>
          <p:nvPr/>
        </p:nvPicPr>
        <p:blipFill>
          <a:blip r:embed="rId3" cstate="print"/>
          <a:srcRect/>
          <a:stretch>
            <a:fillRect/>
          </a:stretch>
        </p:blipFill>
        <p:spPr bwMode="auto">
          <a:xfrm>
            <a:off x="1524000" y="1"/>
            <a:ext cx="9144000" cy="1457325"/>
          </a:xfrm>
          <a:prstGeom prst="rect">
            <a:avLst/>
          </a:prstGeom>
          <a:noFill/>
          <a:ln w="9525">
            <a:noFill/>
            <a:miter lim="800000"/>
            <a:headEnd/>
            <a:tailEnd/>
          </a:ln>
        </p:spPr>
      </p:pic>
      <p:sp>
        <p:nvSpPr>
          <p:cNvPr id="4" name="Content Placeholder 2">
            <a:extLst>
              <a:ext uri="{FF2B5EF4-FFF2-40B4-BE49-F238E27FC236}">
                <a16:creationId xmlns:a16="http://schemas.microsoft.com/office/drawing/2014/main" id="{2A1EF96E-F243-4BC2-BF06-1A747C1799EA}"/>
              </a:ext>
            </a:extLst>
          </p:cNvPr>
          <p:cNvSpPr txBox="1">
            <a:spLocks/>
          </p:cNvSpPr>
          <p:nvPr/>
        </p:nvSpPr>
        <p:spPr>
          <a:xfrm>
            <a:off x="1104900" y="1922241"/>
            <a:ext cx="9461500" cy="4516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1"/>
            <a:endParaRPr lang="en-US" dirty="0"/>
          </a:p>
          <a:p>
            <a:pPr marL="342900" lvl="1"/>
            <a:endParaRPr lang="en-US" dirty="0"/>
          </a:p>
        </p:txBody>
      </p:sp>
      <p:pic>
        <p:nvPicPr>
          <p:cNvPr id="3" name="Picture 2">
            <a:extLst>
              <a:ext uri="{FF2B5EF4-FFF2-40B4-BE49-F238E27FC236}">
                <a16:creationId xmlns:a16="http://schemas.microsoft.com/office/drawing/2014/main" id="{CB24E391-B094-6E69-3332-C93FB33B9EC9}"/>
              </a:ext>
            </a:extLst>
          </p:cNvPr>
          <p:cNvPicPr>
            <a:picLocks noChangeAspect="1"/>
          </p:cNvPicPr>
          <p:nvPr/>
        </p:nvPicPr>
        <p:blipFill>
          <a:blip r:embed="rId4"/>
          <a:stretch>
            <a:fillRect/>
          </a:stretch>
        </p:blipFill>
        <p:spPr>
          <a:xfrm>
            <a:off x="1625600" y="1904999"/>
            <a:ext cx="8621985" cy="4304267"/>
          </a:xfrm>
          <a:prstGeom prst="rect">
            <a:avLst/>
          </a:prstGeom>
        </p:spPr>
      </p:pic>
    </p:spTree>
    <p:extLst>
      <p:ext uri="{BB962C8B-B14F-4D97-AF65-F5344CB8AC3E}">
        <p14:creationId xmlns:p14="http://schemas.microsoft.com/office/powerpoint/2010/main" val="105255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descr="Copy of letterhead just a line"/>
          <p:cNvPicPr>
            <a:picLocks noChangeAspect="1" noChangeArrowheads="1"/>
          </p:cNvPicPr>
          <p:nvPr/>
        </p:nvPicPr>
        <p:blipFill>
          <a:blip r:embed="rId3" cstate="print"/>
          <a:srcRect/>
          <a:stretch>
            <a:fillRect/>
          </a:stretch>
        </p:blipFill>
        <p:spPr bwMode="auto">
          <a:xfrm>
            <a:off x="1524000" y="1"/>
            <a:ext cx="9144000" cy="1457325"/>
          </a:xfrm>
          <a:prstGeom prst="rect">
            <a:avLst/>
          </a:prstGeom>
          <a:noFill/>
          <a:ln w="9525">
            <a:noFill/>
            <a:miter lim="800000"/>
            <a:headEnd/>
            <a:tailEnd/>
          </a:ln>
        </p:spPr>
      </p:pic>
      <p:sp>
        <p:nvSpPr>
          <p:cNvPr id="3" name="TextBox 2">
            <a:extLst>
              <a:ext uri="{FF2B5EF4-FFF2-40B4-BE49-F238E27FC236}">
                <a16:creationId xmlns:a16="http://schemas.microsoft.com/office/drawing/2014/main" id="{34B6A5E8-DA06-4575-B2D0-7571A870D488}"/>
              </a:ext>
            </a:extLst>
          </p:cNvPr>
          <p:cNvSpPr txBox="1"/>
          <p:nvPr/>
        </p:nvSpPr>
        <p:spPr>
          <a:xfrm>
            <a:off x="1292596" y="2505670"/>
            <a:ext cx="9042400" cy="646331"/>
          </a:xfrm>
          <a:prstGeom prst="rect">
            <a:avLst/>
          </a:prstGeom>
          <a:noFill/>
        </p:spPr>
        <p:txBody>
          <a:bodyPr wrap="square" rtlCol="0">
            <a:spAutoFit/>
          </a:bodyPr>
          <a:lstStyle/>
          <a:p>
            <a:pPr algn="ctr"/>
            <a:endParaRPr lang="en-US" dirty="0">
              <a:latin typeface="Times New Roman" panose="02020603050405020304" pitchFamily="18" charset="0"/>
            </a:endParaRPr>
          </a:p>
          <a:p>
            <a:endParaRPr lang="en-US" dirty="0"/>
          </a:p>
        </p:txBody>
      </p:sp>
      <p:pic>
        <p:nvPicPr>
          <p:cNvPr id="2" name="Picture 1" descr="Funnel chart&#10;&#10;Description automatically generated">
            <a:extLst>
              <a:ext uri="{FF2B5EF4-FFF2-40B4-BE49-F238E27FC236}">
                <a16:creationId xmlns:a16="http://schemas.microsoft.com/office/drawing/2014/main" id="{B19BD721-B677-8350-FE1D-24D807E8DD51}"/>
              </a:ext>
            </a:extLst>
          </p:cNvPr>
          <p:cNvPicPr>
            <a:picLocks noChangeAspect="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292596" y="1370174"/>
            <a:ext cx="8512628" cy="5186291"/>
          </a:xfrm>
          <a:prstGeom prst="rect">
            <a:avLst/>
          </a:prstGeom>
          <a:noFill/>
          <a:ln>
            <a:noFill/>
          </a:ln>
        </p:spPr>
      </p:pic>
    </p:spTree>
    <p:extLst>
      <p:ext uri="{BB962C8B-B14F-4D97-AF65-F5344CB8AC3E}">
        <p14:creationId xmlns:p14="http://schemas.microsoft.com/office/powerpoint/2010/main" val="4145681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descr="Copy of letterhead just a line"/>
          <p:cNvPicPr>
            <a:picLocks noChangeAspect="1" noChangeArrowheads="1"/>
          </p:cNvPicPr>
          <p:nvPr/>
        </p:nvPicPr>
        <p:blipFill>
          <a:blip r:embed="rId3" cstate="print"/>
          <a:srcRect/>
          <a:stretch>
            <a:fillRect/>
          </a:stretch>
        </p:blipFill>
        <p:spPr bwMode="auto">
          <a:xfrm>
            <a:off x="1524000" y="1"/>
            <a:ext cx="9144000" cy="1457325"/>
          </a:xfrm>
          <a:prstGeom prst="rect">
            <a:avLst/>
          </a:prstGeom>
          <a:noFill/>
          <a:ln w="9525">
            <a:noFill/>
            <a:miter lim="800000"/>
            <a:headEnd/>
            <a:tailEnd/>
          </a:ln>
        </p:spPr>
      </p:pic>
      <p:sp>
        <p:nvSpPr>
          <p:cNvPr id="4" name="Content Placeholder 2">
            <a:extLst>
              <a:ext uri="{FF2B5EF4-FFF2-40B4-BE49-F238E27FC236}">
                <a16:creationId xmlns:a16="http://schemas.microsoft.com/office/drawing/2014/main" id="{2A1EF96E-F243-4BC2-BF06-1A747C1799EA}"/>
              </a:ext>
            </a:extLst>
          </p:cNvPr>
          <p:cNvSpPr txBox="1">
            <a:spLocks/>
          </p:cNvSpPr>
          <p:nvPr/>
        </p:nvSpPr>
        <p:spPr>
          <a:xfrm>
            <a:off x="1104900" y="1922241"/>
            <a:ext cx="9461500" cy="4516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1"/>
            <a:endParaRPr lang="en-US" dirty="0"/>
          </a:p>
          <a:p>
            <a:pPr marL="342900" lvl="1"/>
            <a:endParaRPr lang="en-US" dirty="0"/>
          </a:p>
        </p:txBody>
      </p:sp>
      <p:sp>
        <p:nvSpPr>
          <p:cNvPr id="7" name="TextBox 6">
            <a:extLst>
              <a:ext uri="{FF2B5EF4-FFF2-40B4-BE49-F238E27FC236}">
                <a16:creationId xmlns:a16="http://schemas.microsoft.com/office/drawing/2014/main" id="{5156C6C0-4260-450D-8783-08729C856351}"/>
              </a:ext>
            </a:extLst>
          </p:cNvPr>
          <p:cNvSpPr txBox="1"/>
          <p:nvPr/>
        </p:nvSpPr>
        <p:spPr>
          <a:xfrm>
            <a:off x="1314450" y="1922241"/>
            <a:ext cx="9042400" cy="3693319"/>
          </a:xfrm>
          <a:prstGeom prst="rect">
            <a:avLst/>
          </a:prstGeom>
          <a:noFill/>
        </p:spPr>
        <p:txBody>
          <a:bodyPr wrap="square" rtlCol="0">
            <a:spAutoFit/>
          </a:bodyPr>
          <a:lstStyle/>
          <a:p>
            <a:pPr marL="342900" indent="-342900">
              <a:buFont typeface="Arial" panose="020B0604020202020204" pitchFamily="34" charset="0"/>
              <a:buChar char="•"/>
            </a:pPr>
            <a:r>
              <a:rPr lang="en-US" sz="2400" dirty="0"/>
              <a:t>Baroan Technologies History</a:t>
            </a:r>
          </a:p>
          <a:p>
            <a:pPr marL="342900" indent="-342900">
              <a:buFont typeface="Arial" panose="020B0604020202020204" pitchFamily="34" charset="0"/>
              <a:buChar char="•"/>
            </a:pPr>
            <a:r>
              <a:rPr lang="en-US" sz="2400" dirty="0"/>
              <a:t>Business and IT - no longer separate </a:t>
            </a:r>
          </a:p>
          <a:p>
            <a:pPr marL="342900" indent="-342900">
              <a:buFont typeface="Arial" panose="020B0604020202020204" pitchFamily="34" charset="0"/>
              <a:buChar char="•"/>
            </a:pPr>
            <a:r>
              <a:rPr lang="en-US" sz="2400" dirty="0"/>
              <a:t>The Business / Technology Gap</a:t>
            </a:r>
          </a:p>
          <a:p>
            <a:pPr marL="342900" indent="-342900">
              <a:buFont typeface="Arial" panose="020B0604020202020204" pitchFamily="34" charset="0"/>
              <a:buChar char="•"/>
            </a:pPr>
            <a:r>
              <a:rPr lang="en-US" sz="2400" dirty="0"/>
              <a:t>Baroan Technologies Pyramid</a:t>
            </a:r>
          </a:p>
          <a:p>
            <a:pPr marL="342900" indent="-342900">
              <a:buFont typeface="Arial" panose="020B0604020202020204" pitchFamily="34" charset="0"/>
              <a:buChar char="•"/>
            </a:pPr>
            <a:r>
              <a:rPr lang="en-US" sz="2400" dirty="0"/>
              <a:t>Baroan Pyramid tied back to Krypton Metals</a:t>
            </a:r>
          </a:p>
          <a:p>
            <a:pPr marL="342900" indent="-342900">
              <a:buFont typeface="Arial" panose="020B0604020202020204" pitchFamily="34" charset="0"/>
              <a:buChar char="•"/>
            </a:pPr>
            <a:r>
              <a:rPr lang="en-US" sz="2400" dirty="0"/>
              <a:t>Examples</a:t>
            </a:r>
          </a:p>
          <a:p>
            <a:pPr marL="342900" indent="-342900">
              <a:buFont typeface="Arial" panose="020B0604020202020204" pitchFamily="34" charset="0"/>
              <a:buChar char="•"/>
            </a:pPr>
            <a:r>
              <a:rPr lang="en-US" sz="2400" dirty="0"/>
              <a:t>Q&amp;A</a:t>
            </a:r>
          </a:p>
          <a:p>
            <a:pPr algn="ctr"/>
            <a:endParaRPr lang="en-US" sz="2400" b="1" dirty="0"/>
          </a:p>
          <a:p>
            <a:pPr algn="ctr"/>
            <a:endParaRPr lang="en-US" sz="2400" dirty="0"/>
          </a:p>
          <a:p>
            <a:pPr lvl="2"/>
            <a:endParaRPr lang="en-US" dirty="0"/>
          </a:p>
        </p:txBody>
      </p:sp>
      <p:sp>
        <p:nvSpPr>
          <p:cNvPr id="2" name="TextBox 1">
            <a:extLst>
              <a:ext uri="{FF2B5EF4-FFF2-40B4-BE49-F238E27FC236}">
                <a16:creationId xmlns:a16="http://schemas.microsoft.com/office/drawing/2014/main" id="{A9CC429D-1778-B3BD-C208-93B3CE7FED8D}"/>
              </a:ext>
            </a:extLst>
          </p:cNvPr>
          <p:cNvSpPr txBox="1"/>
          <p:nvPr/>
        </p:nvSpPr>
        <p:spPr>
          <a:xfrm>
            <a:off x="4032913" y="1351128"/>
            <a:ext cx="3350526" cy="461665"/>
          </a:xfrm>
          <a:prstGeom prst="rect">
            <a:avLst/>
          </a:prstGeom>
          <a:noFill/>
        </p:spPr>
        <p:txBody>
          <a:bodyPr wrap="square" rtlCol="0">
            <a:spAutoFit/>
          </a:bodyPr>
          <a:lstStyle/>
          <a:p>
            <a:r>
              <a:rPr lang="en-US" sz="2400" b="1" dirty="0"/>
              <a:t>Summary</a:t>
            </a:r>
            <a:endParaRPr lang="en-US" dirty="0"/>
          </a:p>
        </p:txBody>
      </p:sp>
    </p:spTree>
    <p:extLst>
      <p:ext uri="{BB962C8B-B14F-4D97-AF65-F5344CB8AC3E}">
        <p14:creationId xmlns:p14="http://schemas.microsoft.com/office/powerpoint/2010/main" val="1773916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d0671055-a6e4-44ad-b6d6-f59653df8d17">KENK7U5XUQTK-447186425-60058</_dlc_DocId>
    <_dlc_DocIdUrl xmlns="d0671055-a6e4-44ad-b6d6-f59653df8d17">
      <Url>https://baroan.sharepoint.com/sites/Common/_layouts/15/DocIdRedir.aspx?ID=KENK7U5XUQTK-447186425-60058</Url>
      <Description>KENK7U5XUQTK-447186425-60058</Description>
    </_dlc_DocIdUrl>
    <IconOverlay xmlns="http://schemas.microsoft.com/sharepoint/v4" xsi:nil="true"/>
    <TaxCatchAll xmlns="d0671055-a6e4-44ad-b6d6-f59653df8d17" xsi:nil="true"/>
    <lcf76f155ced4ddcb4097134ff3c332f xmlns="7cab4e2a-8abe-40b7-be97-2f7177abac00">
      <Terms xmlns="http://schemas.microsoft.com/office/infopath/2007/PartnerControls"/>
    </lcf76f155ced4ddcb4097134ff3c332f>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3CE61E7047C821429A9B91A1330FA30D" ma:contentTypeVersion="128" ma:contentTypeDescription="Create a new document." ma:contentTypeScope="" ma:versionID="b71f191d7920a4f16b5f36d246ebf8d1">
  <xsd:schema xmlns:xsd="http://www.w3.org/2001/XMLSchema" xmlns:xs="http://www.w3.org/2001/XMLSchema" xmlns:p="http://schemas.microsoft.com/office/2006/metadata/properties" xmlns:ns2="d0671055-a6e4-44ad-b6d6-f59653df8d17" xmlns:ns3="7cab4e2a-8abe-40b7-be97-2f7177abac00" xmlns:ns4="http://schemas.microsoft.com/sharepoint/v4" targetNamespace="http://schemas.microsoft.com/office/2006/metadata/properties" ma:root="true" ma:fieldsID="c67f5d49224b521636da7c30889726e4" ns2:_="" ns3:_="" ns4:_="">
    <xsd:import namespace="d0671055-a6e4-44ad-b6d6-f59653df8d17"/>
    <xsd:import namespace="7cab4e2a-8abe-40b7-be97-2f7177abac00"/>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OCR" minOccurs="0"/>
                <xsd:element ref="ns3:MediaServiceLocation" minOccurs="0"/>
                <xsd:element ref="ns2:SharedWithUsers" minOccurs="0"/>
                <xsd:element ref="ns2:SharedWithDetails" minOccurs="0"/>
                <xsd:element ref="ns3:MediaServiceGenerationTime" minOccurs="0"/>
                <xsd:element ref="ns3:MediaServiceEventHashCode" minOccurs="0"/>
                <xsd:element ref="ns3:MediaServiceAutoKeyPoints" minOccurs="0"/>
                <xsd:element ref="ns3:MediaServiceKeyPoints" minOccurs="0"/>
                <xsd:element ref="ns4:IconOverlay"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671055-a6e4-44ad-b6d6-f59653df8d1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8f2359e-1216-409d-802d-6c217b1aca92}" ma:internalName="TaxCatchAll" ma:showField="CatchAllData" ma:web="d0671055-a6e4-44ad-b6d6-f59653df8d1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cab4e2a-8abe-40b7-be97-2f7177aba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900a8292-2e37-4a3b-a0e5-2249d9b31c8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C9F786-19E8-4040-A923-F1D6D16A8BEB}">
  <ds:schemaRefs>
    <ds:schemaRef ds:uri="http://schemas.microsoft.com/sharepoint/events"/>
  </ds:schemaRefs>
</ds:datastoreItem>
</file>

<file path=customXml/itemProps2.xml><?xml version="1.0" encoding="utf-8"?>
<ds:datastoreItem xmlns:ds="http://schemas.openxmlformats.org/officeDocument/2006/customXml" ds:itemID="{54856956-B521-47E6-A4AD-FCB398CBE4B8}">
  <ds:schemaRefs>
    <ds:schemaRef ds:uri="http://schemas.microsoft.com/sharepoint/v3/contenttype/forms"/>
  </ds:schemaRefs>
</ds:datastoreItem>
</file>

<file path=customXml/itemProps3.xml><?xml version="1.0" encoding="utf-8"?>
<ds:datastoreItem xmlns:ds="http://schemas.openxmlformats.org/officeDocument/2006/customXml" ds:itemID="{4493A2D2-4ED5-4442-AC0E-049AD6984AF3}">
  <ds:schemaRefs>
    <ds:schemaRef ds:uri="7cab4e2a-8abe-40b7-be97-2f7177abac00"/>
    <ds:schemaRef ds:uri="http://schemas.microsoft.com/sharepoint/v4"/>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d0671055-a6e4-44ad-b6d6-f59653df8d17"/>
    <ds:schemaRef ds:uri="http://www.w3.org/XML/1998/namespace"/>
  </ds:schemaRefs>
</ds:datastoreItem>
</file>

<file path=customXml/itemProps4.xml><?xml version="1.0" encoding="utf-8"?>
<ds:datastoreItem xmlns:ds="http://schemas.openxmlformats.org/officeDocument/2006/customXml" ds:itemID="{6E308FC3-1416-460F-9EC3-5F9558CE1B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671055-a6e4-44ad-b6d6-f59653df8d17"/>
    <ds:schemaRef ds:uri="7cab4e2a-8abe-40b7-be97-2f7177abac0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3310</TotalTime>
  <Words>1567</Words>
  <Application>Microsoft Macintosh PowerPoint</Application>
  <PresentationFormat>Widescreen</PresentationFormat>
  <Paragraphs>101</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Dimitri Miaoulis</dc:creator>
  <cp:lastModifiedBy>Michael Derek Gatlin</cp:lastModifiedBy>
  <cp:revision>70</cp:revision>
  <dcterms:created xsi:type="dcterms:W3CDTF">2021-10-17T18:43:19Z</dcterms:created>
  <dcterms:modified xsi:type="dcterms:W3CDTF">2023-03-03T21:14:28Z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0x0101003CE61E7047C821429A9B91A1330FA30D</vt:lpwstr>
  </property>
  <property fmtid="{D5CDD505-2E9C-101B-9397-08002B2CF9AE}" pid="3" name="_dlc_DocIdItemGuid">
    <vt:lpwstr>8c37dc27-d4b9-43a8-aab2-1228c784803d</vt:lpwstr>
  </property>
  <property fmtid="{D5CDD505-2E9C-101B-9397-08002B2CF9AE}" pid="4" name="MediaServiceImageTags">
    <vt:lpwstr/>
  </property>
</Properties>
</file>